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 HÁT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BELEM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Nguyễn Duy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Niềm đợi chờ ngàn năm đã qua chợt một ngày hòa chung tiếng ca. Nơi Be-lem đó nơi Be-lem đó. Tiếng Lời ca vang trời niềm vui an bình tiếng lời ca sáng ngời mùa xuân ân tình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Ngôi Này Hai Hài vừa Nhi hạ mới sinh sinh Be-lem ngợp ơn thánh. Ôi Bê-lem gọi bao tấm lòng trong tin yêu hòa câu hát mừng: Ngợi khen Thiên Chúa.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Từ những thời xa xưa hoang dại và đến tận cùng giòng nhân thế. Luôn mơ ước Ngôi Lời hạ sinh xin Con Chúa cứu độ trần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Từ khắp mọi nơi trên địa cầu cùng ngước nhìn về miền yêu dấu. Be-lem hỡi giang rộng vòng tay cho nhân thế quy tụ về đây.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Từ những ngọn cây bên con đường cả đến rừng già vội lên tiếng. Loan tin Chúa giáng trần vì yêu cho xanh thắm chân trời tình thương.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4341</TotalTime>
  <Words>179</Words>
  <Application>Microsoft Office PowerPoint</Application>
  <PresentationFormat>On-screen Show (16:9)</PresentationFormat>
  <Paragraphs>9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TIẾNG HÁT TỪ BELEM  Lm. Nguyễn Duy</vt:lpstr>
      <vt:lpstr>ĐK. Niềm đợi chờ ngàn năm đã qua chợt một ngày hòa chung tiếng ca. Nơi Be-lem đó nơi Be-lem đó. Tiếng Lời ca vang trời niềm vui an bình tiếng lời ca sáng ngời mùa xuân ân tình. </vt:lpstr>
      <vt:lpstr>Ngôi Này Hai Hài vừa Nhi hạ mới sinh sinh Be-lem ngợp ơn thánh. Ôi Bê-lem gọi bao tấm lòng trong tin yêu hòa câu hát mừng: Ngợi khen Thiên Chúa.</vt:lpstr>
      <vt:lpstr>1. Từ những thời xa xưa hoang dại và đến tận cùng giòng nhân thế. Luôn mơ ước Ngôi Lời hạ sinh xin Con Chúa cứu độ trần gian.</vt:lpstr>
      <vt:lpstr>2. Từ khắp mọi nơi trên địa cầu cùng ngước nhìn về miền yêu dấu. Be-lem hỡi giang rộng vòng tay cho nhân thế quy tụ về đây.</vt:lpstr>
      <vt:lpstr>3. Từ những ngọn cây bên con đường cả đến rừng già vội lên tiếng. Loan tin Chúa giáng trần vì yêu cho xanh thắm chân trời tình thương.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1502</cp:revision>
  <dcterms:created xsi:type="dcterms:W3CDTF">2021-12-01T03:00:51Z</dcterms:created>
  <dcterms:modified xsi:type="dcterms:W3CDTF">2021-12-22T08:50:13Z</dcterms:modified>
</cp:coreProperties>
</file>