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handoutMasterIdLst>
    <p:handoutMasterId r:id="rId11"/>
  </p:handoutMasterIdLst>
  <p:sldIdLst>
    <p:sldId id="259" r:id="rId2"/>
    <p:sldId id="256" r:id="rId3"/>
    <p:sldId id="257" r:id="rId4"/>
    <p:sldId id="263" r:id="rId5"/>
    <p:sldId id="267" r:id="rId6"/>
    <p:sldId id="260" r:id="rId7"/>
    <p:sldId id="268" r:id="rId8"/>
    <p:sldId id="269" r:id="rId9"/>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12/21/2021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12/21/2021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12/21/2021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12/21/2021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12/21/2021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12/21/2021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b="1">
                <a:solidFill>
                  <a:schemeClr val="bg1"/>
                </a:solidFill>
                <a:latin typeface="Times New Roman" pitchFamily="18" charset="0"/>
                <a:cs typeface="Times New Roman" pitchFamily="18" charset="0"/>
              </a:rPr>
              <a:t>TIẾNG HÁT </a:t>
            </a:r>
            <a:r>
              <a:rPr lang="vi-VN" b="1">
                <a:solidFill>
                  <a:schemeClr val="bg1"/>
                </a:solidFill>
                <a:latin typeface="Times New Roman" pitchFamily="18" charset="0"/>
                <a:cs typeface="Times New Roman" pitchFamily="18" charset="0"/>
              </a:rPr>
              <a:t>ĐÊM </a:t>
            </a:r>
            <a:r>
              <a:rPr lang="vi-VN" b="1" smtClean="0">
                <a:solidFill>
                  <a:schemeClr val="bg1"/>
                </a:solidFill>
                <a:latin typeface="Times New Roman" pitchFamily="18" charset="0"/>
                <a:cs typeface="Times New Roman" pitchFamily="18" charset="0"/>
              </a:rPr>
              <a:t>THANH</a:t>
            </a:r>
            <a:r>
              <a:rPr lang="en-US" b="1" smtClean="0">
                <a:solidFill>
                  <a:schemeClr val="bg1"/>
                </a:solidFill>
                <a:latin typeface="Times New Roman" pitchFamily="18" charset="0"/>
                <a:cs typeface="Times New Roman" pitchFamily="18" charset="0"/>
              </a:rPr>
              <a:t> </a:t>
            </a:r>
            <a:br>
              <a:rPr lang="en-US" b="1" smtClean="0">
                <a:solidFill>
                  <a:schemeClr val="bg1"/>
                </a:solidFill>
                <a:latin typeface="Times New Roman" pitchFamily="18" charset="0"/>
                <a:cs typeface="Times New Roman" pitchFamily="18" charset="0"/>
              </a:rPr>
            </a:br>
            <a:r>
              <a:rPr lang="vi-VN" b="1" smtClean="0">
                <a:solidFill>
                  <a:schemeClr val="bg1"/>
                </a:solidFill>
                <a:latin typeface="Times New Roman" pitchFamily="18" charset="0"/>
                <a:cs typeface="Times New Roman" pitchFamily="18" charset="0"/>
              </a:rPr>
              <a:t>Lm</a:t>
            </a:r>
            <a:r>
              <a:rPr lang="vi-VN" b="1">
                <a:solidFill>
                  <a:schemeClr val="bg1"/>
                </a:solidFill>
                <a:latin typeface="Times New Roman" pitchFamily="18" charset="0"/>
                <a:cs typeface="Times New Roman" pitchFamily="18" charset="0"/>
              </a:rPr>
              <a:t>. Hoàng Diệp</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5400" b="1">
                <a:solidFill>
                  <a:schemeClr val="bg1"/>
                </a:solidFill>
                <a:latin typeface="Times New Roman" pitchFamily="18" charset="0"/>
                <a:cs typeface="Times New Roman" pitchFamily="18" charset="0"/>
              </a:rPr>
              <a:t>1. Đêm thanh nghe tiếng hát của Thiên Thần. Chung nhau đàn ca thánh thót hỷ hoan. Trên thiên cung vang xuống cõi dương trần. Ngân nga hoà câu kính chúc hiển vang.</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5400" b="1">
                <a:solidFill>
                  <a:schemeClr val="bg1"/>
                </a:solidFill>
                <a:latin typeface="Times New Roman" pitchFamily="18" charset="0"/>
                <a:cs typeface="Times New Roman" pitchFamily="18" charset="0"/>
              </a:rPr>
              <a:t>ĐK. Glo_____ria. In excelsis De-o. Glo_____ria. In excelsis </a:t>
            </a:r>
            <a:r>
              <a:rPr lang="vi-VN" sz="5400" b="1">
                <a:solidFill>
                  <a:schemeClr val="bg1"/>
                </a:solidFill>
                <a:latin typeface="Times New Roman" pitchFamily="18" charset="0"/>
                <a:cs typeface="Times New Roman" pitchFamily="18" charset="0"/>
              </a:rPr>
              <a:t>De-o</a:t>
            </a:r>
            <a:r>
              <a:rPr lang="vi-VN" sz="5400" b="1" smtClean="0">
                <a:solidFill>
                  <a:schemeClr val="bg1"/>
                </a:solidFill>
                <a:latin typeface="Times New Roman" pitchFamily="18" charset="0"/>
                <a:cs typeface="Times New Roman" pitchFamily="18" charset="0"/>
              </a:rPr>
              <a:t>.</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5400" b="1">
                <a:solidFill>
                  <a:schemeClr val="bg1"/>
                </a:solidFill>
                <a:latin typeface="Times New Roman" pitchFamily="18" charset="0"/>
                <a:cs typeface="Times New Roman" pitchFamily="18" charset="0"/>
              </a:rPr>
              <a:t>2. Đem tin vui Con Chúa đã ra đời, sinh nơi lều tranh nên Đấng cứu dân. Cho nhân gian cảm mến bao ơn người. Chung nhau hòa âm những khúc tri ân.</a:t>
            </a:r>
            <a:endParaRPr lang="vi-VN" sz="54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5400" b="1">
                <a:solidFill>
                  <a:schemeClr val="bg1"/>
                </a:solidFill>
                <a:latin typeface="Times New Roman" pitchFamily="18" charset="0"/>
                <a:cs typeface="Times New Roman" pitchFamily="18" charset="0"/>
              </a:rPr>
              <a:t>3. Nương thân trên rơm rác giữa hang lừa. Ôi thân Hài Nhi giá rét khổ thay! Đây Vua ta quản xuất cõi sơn hà, mong vui cùng nhau kính bái Ngôi Hai.</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5400" b="1">
                <a:solidFill>
                  <a:schemeClr val="bg1"/>
                </a:solidFill>
                <a:latin typeface="Times New Roman" pitchFamily="18" charset="0"/>
                <a:cs typeface="Times New Roman" pitchFamily="18" charset="0"/>
              </a:rPr>
              <a:t>4. Đưa tay ra để tỏ cho muôn người. Bao nhiêu tình thương đối với thế gian. Sao ta chưa kíp đến lễ dâng Người, dâng tâm hồn ta tiếng hát hỷ hoan.</a:t>
            </a:r>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5. Noi theo gương sốt sắng của Thiên Thần. Con xin từ đây mến Chúa chẳng khuây. Đem ca ngâm trìu mến để thông phần, khong khen ngàn ơn Chúa xuống xưa nay.</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3573</TotalTime>
  <Words>215</Words>
  <Application>Microsoft Office PowerPoint</Application>
  <PresentationFormat>On-screen Show (16:9)</PresentationFormat>
  <Paragraphs>10</Paragraphs>
  <Slides>8</Slides>
  <Notes>3</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TIẾNG HÁT ĐÊM THANH  Lm. Hoàng Diệp</vt:lpstr>
      <vt:lpstr>1. Đêm thanh nghe tiếng hát của Thiên Thần. Chung nhau đàn ca thánh thót hỷ hoan. Trên thiên cung vang xuống cõi dương trần. Ngân nga hoà câu kính chúc hiển vang.</vt:lpstr>
      <vt:lpstr>ĐK. Glo_____ria. In excelsis De-o. Glo_____ria. In excelsis De-o.</vt:lpstr>
      <vt:lpstr>2. Đem tin vui Con Chúa đã ra đời, sinh nơi lều tranh nên Đấng cứu dân. Cho nhân gian cảm mến bao ơn người. Chung nhau hòa âm những khúc tri ân.</vt:lpstr>
      <vt:lpstr>3. Nương thân trên rơm rác giữa hang lừa. Ôi thân Hài Nhi giá rét khổ thay! Đây Vua ta quản xuất cõi sơn hà, mong vui cùng nhau kính bái Ngôi Hai.</vt:lpstr>
      <vt:lpstr>4. Đưa tay ra để tỏ cho muôn người. Bao nhiêu tình thương đối với thế gian. Sao ta chưa kíp đến lễ dâng Người, dâng tâm hồn ta tiếng hát hỷ hoan.</vt:lpstr>
      <vt:lpstr>5. Noi theo gương sốt sắng của Thiên Thần. Con xin từ đây mến Chúa chẳng khuây. Đem ca ngâm trìu mến để thông phần, khong khen ngàn ơn Chúa xuống xưa nay.</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1351</cp:revision>
  <dcterms:created xsi:type="dcterms:W3CDTF">2021-12-01T03:00:51Z</dcterms:created>
  <dcterms:modified xsi:type="dcterms:W3CDTF">2021-12-20T22:24:12Z</dcterms:modified>
</cp:coreProperties>
</file>