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TIẾNG KÊU TRONG HOANG ĐỊA</a:t>
            </a:r>
            <a:r>
              <a:rPr lang="vi-VN" sz="4800" b="1">
                <a:solidFill>
                  <a:schemeClr val="bg1"/>
                </a:solidFill>
                <a:latin typeface="Times New Roman" pitchFamily="18" charset="0"/>
                <a:cs typeface="Times New Roman" pitchFamily="18" charset="0"/>
              </a:rPr>
              <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Cao </a:t>
            </a:r>
            <a:r>
              <a:rPr lang="vi-VN" sz="4800" b="1">
                <a:solidFill>
                  <a:schemeClr val="bg1"/>
                </a:solidFill>
                <a:latin typeface="Times New Roman" pitchFamily="18" charset="0"/>
                <a:cs typeface="Times New Roman" pitchFamily="18" charset="0"/>
              </a:rPr>
              <a:t>Huy </a:t>
            </a:r>
            <a:r>
              <a:rPr lang="vi-VN" sz="4800" b="1" smtClean="0">
                <a:solidFill>
                  <a:schemeClr val="bg1"/>
                </a:solidFill>
                <a:latin typeface="Times New Roman" pitchFamily="18" charset="0"/>
                <a:cs typeface="Times New Roman" pitchFamily="18" charset="0"/>
              </a:rPr>
              <a:t>Hoàng</a:t>
            </a:r>
            <a:r>
              <a:rPr lang="vi-VN" sz="4800" b="1">
                <a:solidFill>
                  <a:schemeClr val="bg1"/>
                </a:solidFill>
                <a:latin typeface="Times New Roman" pitchFamily="18" charset="0"/>
                <a:cs typeface="Times New Roman" pitchFamily="18" charset="0"/>
              </a:rPr>
              <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Mt. 3, 1-12</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ĐK. Có tiếng kêu trong hoang địa hãy sửa đường Chúa cho ngay. Có tiếng gọi trong sa mạc hãy dọn đường cho Chúa </a:t>
            </a:r>
            <a:r>
              <a:rPr lang="vi-VN" sz="6000" b="1">
                <a:solidFill>
                  <a:schemeClr val="bg1"/>
                </a:solidFill>
                <a:latin typeface="Times New Roman" pitchFamily="18" charset="0"/>
                <a:cs typeface="Times New Roman" pitchFamily="18" charset="0"/>
              </a:rPr>
              <a:t>đi</a:t>
            </a:r>
            <a:r>
              <a:rPr lang="vi-VN" sz="6000" b="1" smtClean="0">
                <a:solidFill>
                  <a:schemeClr val="bg1"/>
                </a:solidFill>
                <a:latin typeface="Times New Roman" pitchFamily="18" charset="0"/>
                <a:cs typeface="Times New Roman" pitchFamily="18" charset="0"/>
              </a:rPr>
              <a:t>.</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Hố sâu hay là thung lũng hãy lấp cho đầy cho bằng đi. Đồi nhô cao hay núi cao hãy bạt xuống đi cho thấp đều. Đường gập ghềnh hay cong queo hãy uốn lại đi cho thẳng lối. Bao bất công trong cuộc đời hãy xóa tan đi người ơi.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Hỡi ai đơn hèn thấp bé nào hãy an lòng vui mừng đi. Nầy ai kiêu sa phú vinh hãy từ khước đi vòng danh lợi. Ai tà gian hay mưu toan hãy uốn lòng đi cho thẳng lối. Bao đắm mê trong cuộc đời hãy xóa tan đi người ơi.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3. Hãy yêu đi đừng thù oán vì Chúa chính là suối tình yêu. Đừng hơn thua nhưng thứ tha để được Chúa thương tha thứ tội. Mau từ thôi nơi âm u hãy bước bình yên trong nguồn sáng. Chung tiếng ca câu cảm tạ mừng Chúa đến đem bình an.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8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297</TotalTime>
  <Words>205</Words>
  <Application>Microsoft Office PowerPoint</Application>
  <PresentationFormat>On-screen Show (16:9)</PresentationFormat>
  <Paragraphs>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TIẾNG KÊU TRONG HOANG ĐỊA Cao Huy Hoàng Mt. 3, 1-12</vt:lpstr>
      <vt:lpstr>ĐK. Có tiếng kêu trong hoang địa hãy sửa đường Chúa cho ngay. Có tiếng gọi trong sa mạc hãy dọn đường cho Chúa đi.</vt:lpstr>
      <vt:lpstr>1. Hố sâu hay là thung lũng hãy lấp cho đầy cho bằng đi. Đồi nhô cao hay núi cao hãy bạt xuống đi cho thấp đều. Đường gập ghềnh hay cong queo hãy uốn lại đi cho thẳng lối. Bao bất công trong cuộc đời hãy xóa tan đi người ơi.</vt:lpstr>
      <vt:lpstr>2. Hỡi ai đơn hèn thấp bé nào hãy an lòng vui mừng đi. Nầy ai kiêu sa phú vinh hãy từ khước đi vòng danh lợi. Ai tà gian hay mưu toan hãy uốn lòng đi cho thẳng lối. Bao đắm mê trong cuộc đời hãy xóa tan đi người ơi.</vt:lpstr>
      <vt:lpstr>3. Hãy yêu đi đừng thù oán vì Chúa chính là suối tình yêu. Đừng hơn thua nhưng thứ tha để được Chúa thương tha thứ tội. Mau từ thôi nơi âm u hãy bước bình yên trong nguồn sáng. Chung tiếng ca câu cảm tạ mừng Chúa đến đem bình an.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125</cp:revision>
  <dcterms:created xsi:type="dcterms:W3CDTF">2021-12-01T03:00:51Z</dcterms:created>
  <dcterms:modified xsi:type="dcterms:W3CDTF">2021-12-02T08:13:42Z</dcterms:modified>
</cp:coreProperties>
</file>