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6" r:id="rId5"/>
    <p:sldId id="258" r:id="rId6"/>
    <p:sldId id="259" r:id="rId7"/>
    <p:sldId id="264" r:id="rId8"/>
    <p:sldId id="265" r:id="rId9"/>
    <p:sldId id="263" r:id="rId10"/>
    <p:sldId id="266" r:id="rId11"/>
    <p:sldId id="267" r:id="rId12"/>
    <p:sldId id="268" r:id="rId13"/>
    <p:sldId id="269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1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TIẾNG KÊU TRONG SA MẠC</a:t>
            </a:r>
            <a:b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Kim Ngân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 fontScale="90000"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Bước chân theo Ngài con vui sướng: Ngài chọn con lên hàng khanh tướng, để cho đi không còn bận vướng đường con đi chan hòa ánh sáng. 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dâng lời cất tiếng hoan ca: Chúa trên trời đã viếng thăm ta, dẫn ta vào an thái bao la, đến muôn đời Ngài vẫn thương ta.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Có tiếng kêu trong sa mạc buồn, tiếng kêu đưa ta về nguồn, tiếng kêu dẫn ai lầm đường bước lê trông mong tìm hướng. 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thống hối ăn năn chừa lỗi, hãy sống cuộc đời đổi mới. Ánh sáng Chúa đưa dìu lối thánh ân tuôn tràn khắp nơi.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Có một người được Cha sai đến làm nhân chứng cho nguồn ánh sáng để tung gieo muôn lời chân lý hầu nơi nơi tuân phục thiên ý.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Chính tên Người là Thánh Gio-an đến chuẩn bị cho Chúa dân riêng, đến khơi nguồn ơn phúc thiêng liêng, ánh dương Ngài soi chiếu muôn niên.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Hãy dọn đường sửa cho ngay ngắn mọi vực sâu lấp đầy chắc chắn, đồi nương cao san lại bằng phẳng nẻo quanh co uốn lại thẳng thắn.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quay về cải hóa canh tân bởi Nước Trời đã đến ngay bên, Chúa xuất hiện vinh hiển cao sang, ơn cứu độ ban xuống muôn dân.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Có một vị quyền năng khôn xiết mà ta đây ai nào hay biết, rửa ta trong Thánh Thần chân lý quyền uy linh của Ngài cao quý. 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Chốn hoang địa cằn cỗi reo ca cõi cô tịch bỗng nở muôn hoa, Chúa Cứu Độ sẽ đến bên ta, chẳng ai còn rên xiết kêu la.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320</Words>
  <Application>Microsoft Office PowerPoint</Application>
  <PresentationFormat>On-screen Show (16:9)</PresentationFormat>
  <Paragraphs>11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TIẾNG KÊU TRONG SA MẠC Kim Ngân</vt:lpstr>
      <vt:lpstr>ĐK. Có tiếng kêu trong sa mạc buồn, tiếng kêu đưa ta về nguồn, tiếng kêu dẫn ai lầm đường bước lê trông mong tìm hướng. </vt:lpstr>
      <vt:lpstr>**Hãy thống hối ăn năn chừa lỗi, hãy sống cuộc đời đổi mới. Ánh sáng Chúa đưa dìu lối thánh ân tuôn tràn khắp nơi.</vt:lpstr>
      <vt:lpstr>1. Có một người được Cha sai đến làm nhân chứng cho nguồn ánh sáng để tung gieo muôn lời chân lý hầu nơi nơi tuân phục thiên ý. </vt:lpstr>
      <vt:lpstr>**Chính tên Người là Thánh Gio-an đến chuẩn bị cho Chúa dân riêng, đến khơi nguồn ơn phúc thiêng liêng, ánh dương Ngài soi chiếu muôn niên.</vt:lpstr>
      <vt:lpstr>2. Hãy dọn đường sửa cho ngay ngắn mọi vực sâu lấp đầy chắc chắn, đồi nương cao san lại bằng phẳng nẻo quanh co uốn lại thẳng thắn. </vt:lpstr>
      <vt:lpstr>**Hãy quay về cải hóa canh tân bởi Nước Trời đã đến ngay bên, Chúa xuất hiện vinh hiển cao sang, ơn cứu độ ban xuống muôn dân.</vt:lpstr>
      <vt:lpstr>3. Có một vị quyền năng khôn xiết mà ta đây ai nào hay biết, rửa ta trong Thánh Thần chân lý quyền uy linh của Ngài cao quý. </vt:lpstr>
      <vt:lpstr>**Chốn hoang địa cằn cỗi reo ca cõi cô tịch bỗng nở muôn hoa, Chúa Cứu Độ sẽ đến bên ta, chẳng ai còn rên xiết kêu la.</vt:lpstr>
      <vt:lpstr>4. Bước chân theo Ngài con vui sướng: Ngài chọn con lên hàng khanh tướng, để cho đi không còn bận vướng đường con đi chan hòa ánh sáng. </vt:lpstr>
      <vt:lpstr>**Hãy dâng lời cất tiếng hoan ca: Chúa trên trời đã viếng thăm ta, dẫn ta vào an thái bao la, đến muôn đời Ngài vẫn thương ta.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CÀNH GIÊ-SÊ ĐÂM BÔNG Lm. Kim Long</dc:title>
  <dc:creator>Hung Nam</dc:creator>
  <cp:lastModifiedBy>Hung Nam</cp:lastModifiedBy>
  <cp:revision>33</cp:revision>
  <dcterms:created xsi:type="dcterms:W3CDTF">2021-11-30T02:00:37Z</dcterms:created>
  <dcterms:modified xsi:type="dcterms:W3CDTF">2021-11-30T03:19:29Z</dcterms:modified>
</cp:coreProperties>
</file>