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56" r:id="rId3"/>
    <p:sldId id="257" r:id="rId4"/>
    <p:sldId id="263" r:id="rId5"/>
    <p:sldId id="267" r:id="rId6"/>
    <p:sldId id="260" r:id="rId7"/>
    <p:sldId id="268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 MUÔN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G.F.Handel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Hoàng Kim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Tiếng muôn thiên thần hỉ hoan ca mừng lừng vang đồng xanh đêm vắng. Chúa sáng danh trên trời chúc thái an cho đời.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Người người dạt dào niềm vui, đất trời ngợp đầy hạnh phúc, trong giờ phút linh thiêng Chúa Con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Sống trong u sầu đã bao năm trường giờ đây ngàn dân vui sướng bóng tối nay xa nhoà ánh sáng lên chan hòa.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Hãy mau trông nhìn ánh sao rạng ngời nào at cùng nhau đi tới kính bái vua Thiên đình giáng thế đem an bình.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119</Words>
  <Application>Microsoft Office PowerPoint</Application>
  <PresentationFormat>On-screen Show (16:9)</PresentationFormat>
  <Paragraphs>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TIẾNG MUÔN THIÊN THẦN G.F.Handel - Hoàng Kim</vt:lpstr>
      <vt:lpstr>1. Tiếng muôn thiên thần hỉ hoan ca mừng lừng vang đồng xanh đêm vắng. Chúa sáng danh trên trời chúc thái an cho đời.</vt:lpstr>
      <vt:lpstr>ĐK. Người người dạt dào niềm vui, đất trời ngợp đầy hạnh phúc, trong giờ phút linh thiêng Chúa Con ra đời.</vt:lpstr>
      <vt:lpstr>2. Sống trong u sầu đã bao năm trường giờ đây ngàn dân vui sướng bóng tối nay xa nhoà ánh sáng lên chan hòa.</vt:lpstr>
      <vt:lpstr>3. Hãy mau trông nhìn ánh sao rạng ngời nào at cùng nhau đi tới kính bái vua Thiên đình giáng thế đem an bình.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1368</cp:revision>
  <dcterms:created xsi:type="dcterms:W3CDTF">2021-12-01T03:00:51Z</dcterms:created>
  <dcterms:modified xsi:type="dcterms:W3CDTF">2021-12-20T22:54:45Z</dcterms:modified>
</cp:coreProperties>
</file>