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9" r:id="rId2"/>
    <p:sldId id="256" r:id="rId3"/>
    <p:sldId id="257" r:id="rId4"/>
    <p:sldId id="263" r:id="rId5"/>
    <p:sldId id="267" r:id="rId6"/>
    <p:sldId id="260" r:id="rId7"/>
    <p:sldId id="268" r:id="rId8"/>
    <p:sldId id="269" r:id="rId9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66"/>
    <a:srgbClr val="003399"/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34587" autoAdjust="0"/>
    <p:restoredTop sz="95976" autoAdjust="0"/>
  </p:normalViewPr>
  <p:slideViewPr>
    <p:cSldViewPr>
      <p:cViewPr>
        <p:scale>
          <a:sx n="125" d="100"/>
          <a:sy n="125" d="100"/>
        </p:scale>
        <p:origin x="-1224" y="-960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101" d="100"/>
          <a:sy n="101" d="100"/>
        </p:scale>
        <p:origin x="-3528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3E33D8-C237-44BE-BA02-15DBFCCC55F4}" type="datetimeFigureOut">
              <a:rPr lang="en-US" smtClean="0"/>
              <a:t>12/21/2021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0B9B5C-59CD-486A-AE04-5A92781B6D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8858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9CAC26-01DF-46BC-96BD-E38A3BC797EE}" type="datetimeFigureOut">
              <a:rPr lang="en-US" smtClean="0"/>
              <a:t>12/21/2021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51D5CD-5F53-4A0D-AF6F-7E1CBFB325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7402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1249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12097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21885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6067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855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420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225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671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156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556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654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49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003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865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00E0-A970-4FED-8B50-6DDD2B09C0EA}" type="datetimeFigureOut">
              <a:rPr lang="en-US" smtClean="0"/>
              <a:t>12/21/2021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939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TIẾNG MUÔN </a:t>
            </a:r>
            <a: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THIÊN </a:t>
            </a:r>
            <a:r>
              <a:rPr lang="vi-VN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THẦN</a:t>
            </a:r>
            <a:r>
              <a:rPr lang="en-US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G.F.Handel </a:t>
            </a:r>
            <a: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 Hoàng Kim</a:t>
            </a: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6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1. Tiếng muôn thiên thần hỉ hoan ca mừng lừng vang đồng xanh đêm vắng. Chúa sáng danh trên trời chúc thái an cho đời.</a:t>
            </a:r>
            <a:endParaRPr lang="vi-VN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7848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6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ĐK. Người người dạt dào niềm vui, đất trời ngợp đầy hạnh phúc, trong giờ phút linh thiêng Chúa Con </a:t>
            </a:r>
            <a:r>
              <a:rPr lang="vi-VN" sz="6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ra </a:t>
            </a:r>
            <a:r>
              <a:rPr lang="vi-VN" sz="6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đời</a:t>
            </a:r>
            <a:r>
              <a:rPr lang="en-US" sz="6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vi-VN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6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2. Sống trong u sầu đã bao năm trường giờ đây ngàn dân vui sướng bóng tối nay xa nhoà ánh sáng lên chan hòa.</a:t>
            </a:r>
            <a:endParaRPr lang="vi-VN" sz="6000" b="1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6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3. Hãy mau trông nhìn ánh sao rạng ngời nào at cùng nhau đi tới kính bái vua Thiên đình giáng thế đem an bình.</a:t>
            </a:r>
            <a:endParaRPr lang="vi-VN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1157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en-US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en-US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en-US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3604</TotalTime>
  <Words>119</Words>
  <Application>Microsoft Office PowerPoint</Application>
  <PresentationFormat>On-screen Show (16:9)</PresentationFormat>
  <Paragraphs>8</Paragraphs>
  <Slides>8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TIẾNG MUÔN THIÊN THẦN G.F.Handel - Hoàng Kim</vt:lpstr>
      <vt:lpstr>1. Tiếng muôn thiên thần hỉ hoan ca mừng lừng vang đồng xanh đêm vắng. Chúa sáng danh trên trời chúc thái an cho đời.</vt:lpstr>
      <vt:lpstr>ĐK. Người người dạt dào niềm vui, đất trời ngợp đầy hạnh phúc, trong giờ phút linh thiêng Chúa Con ra đời.</vt:lpstr>
      <vt:lpstr>2. Sống trong u sầu đã bao năm trường giờ đây ngàn dân vui sướng bóng tối nay xa nhoà ánh sáng lên chan hòa.</vt:lpstr>
      <vt:lpstr>3. Hãy mau trông nhìn ánh sao rạng ngời nào at cùng nhau đi tới kính bái vua Thiên đình giáng thế đem an bình.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NHƯ ĐẤT CHỜ MƯA Thanh Lâm</dc:title>
  <dc:creator>Hung Nam</dc:creator>
  <cp:lastModifiedBy>Hung Nam</cp:lastModifiedBy>
  <cp:revision>1368</cp:revision>
  <dcterms:created xsi:type="dcterms:W3CDTF">2021-12-01T03:00:51Z</dcterms:created>
  <dcterms:modified xsi:type="dcterms:W3CDTF">2021-12-20T22:54:45Z</dcterms:modified>
</cp:coreProperties>
</file>