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TIẾNG RU </a:t>
            </a:r>
            <a:r>
              <a:rPr lang="vi-VN" sz="4000" b="1">
                <a:solidFill>
                  <a:schemeClr val="bg1"/>
                </a:solidFill>
                <a:latin typeface="Times New Roman" pitchFamily="18" charset="0"/>
                <a:cs typeface="Times New Roman" pitchFamily="18" charset="0"/>
              </a:rPr>
              <a:t>TRONG </a:t>
            </a:r>
            <a:r>
              <a:rPr lang="vi-VN" sz="4000" b="1" smtClean="0">
                <a:solidFill>
                  <a:schemeClr val="bg1"/>
                </a:solidFill>
                <a:latin typeface="Times New Roman" pitchFamily="18" charset="0"/>
                <a:cs typeface="Times New Roman" pitchFamily="18" charset="0"/>
              </a:rPr>
              <a:t>ĐÊM</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Quý </a:t>
            </a:r>
            <a:r>
              <a:rPr lang="vi-VN" sz="4000" b="1">
                <a:solidFill>
                  <a:schemeClr val="bg1"/>
                </a:solidFill>
                <a:latin typeface="Times New Roman" pitchFamily="18" charset="0"/>
                <a:cs typeface="Times New Roman" pitchFamily="18" charset="0"/>
              </a:rPr>
              <a:t>Hằng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Ru con à ơi, tiếng ru trong đêm xa vời, ngày Con Thiên Chúa ra đời. Bê-lem trời đông, gió sa lạnh lùng, chìm trong sương tuyết mịt mùng. Chúa sinh ra đời mặc lấy thân cơ hàn. Sinh làm con cái thường dân.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Ru con à ơi, tiếng ru trong đêm xa vời, ngày Con Thiên Chúa ra đời. Tay đưa vành nôi, tiếng ca ngậm ngùi, Mẹ ru Thiên Chúa muôn loài: Bé Thơ con ơi mau khép đôi mi dài. Con ngủ yên giấc, Mẹ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Ru con à ơi, tiếng ru trong đêm xa vời, ngày Con Thiên Chúa ra đời. Thiên cung ngàn sao sáng trong đêm huyền, truyền đi xa khắp muôn miền. Tiếng ru êm êm ru giấc mơ ngoan hiền. Ru Hài Nhi giấc ngủ </a:t>
            </a:r>
            <a:r>
              <a:rPr lang="vi-VN" sz="4800" b="1">
                <a:solidFill>
                  <a:schemeClr val="bg1"/>
                </a:solidFill>
                <a:latin typeface="Times New Roman" pitchFamily="18" charset="0"/>
                <a:cs typeface="Times New Roman" pitchFamily="18" charset="0"/>
              </a:rPr>
              <a:t>yên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3687</TotalTime>
  <Words>171</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TIẾNG RU TRONG ĐÊM  Quý Hằng</vt:lpstr>
      <vt:lpstr>1. Ru con à ơi, tiếng ru trong đêm xa vời, ngày Con Thiên Chúa ra đời. Bê-lem trời đông, gió sa lạnh lùng, chìm trong sương tuyết mịt mùng. Chúa sinh ra đời mặc lấy thân cơ hàn. Sinh làm con cái thường dân.</vt:lpstr>
      <vt:lpstr>2. Ru con à ơi, tiếng ru trong đêm xa vời, ngày Con Thiên Chúa ra đời. Tay đưa vành nôi, tiếng ca ngậm ngùi, Mẹ ru Thiên Chúa muôn loài: Bé Thơ con ơi mau khép đôi mi dài. Con ngủ yên giấc, Mẹ vui.</vt:lpstr>
      <vt:lpstr>3. Ru con à ơi, tiếng ru trong đêm xa vời, ngày Con Thiên Chúa ra đời. Thiên cung ngàn sao sáng trong đêm huyền, truyền đi xa khắp muôn miền. Tiếng ru êm êm ru giấc mơ ngoan hiền. Ru Hài Nhi giấc ngủ yên.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1413</cp:revision>
  <dcterms:created xsi:type="dcterms:W3CDTF">2021-12-01T03:00:51Z</dcterms:created>
  <dcterms:modified xsi:type="dcterms:W3CDTF">2021-12-21T21:55:44Z</dcterms:modified>
</cp:coreProperties>
</file>