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TIẾNG VỌNG CA 1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Tv 24,1-3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Lạy Chúa, vươn hồn lên Ngài. Lạy Chúa, con hằng van nài. Trần thế bao ngày mong chờ. Ngài đến ban tràn lan tình thương.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Hồn con vươn lên, trông về Chúa, Đấng Cứu đời. Và con trông mong Chúa mau đến cho hồn con sạch trong.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Trần gian vui lên, trông về Chúa Đấng Cứu đời, Ngàn dân hoan ca Chúa mau đến cho trần gian bình an.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93</Words>
  <Application>Microsoft Office PowerPoint</Application>
  <PresentationFormat>On-screen Show (16:9)</PresentationFormat>
  <Paragraphs>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TIẾNG VỌNG CA 1 Lm Tri Văn Vinh Tv 24,1-3</vt:lpstr>
      <vt:lpstr>ĐK. Lạy Chúa, vươn hồn lên Ngài. Lạy Chúa, con hằng van nài. Trần thế bao ngày mong chờ. Ngài đến ban tràn lan tình thương.</vt:lpstr>
      <vt:lpstr>1. Hồn con vươn lên, trông về Chúa, Đấng Cứu đời. Và con trông mong Chúa mau đến cho hồn con sạch trong.</vt:lpstr>
      <vt:lpstr>2. Trần gian vui lên, trông về Chúa Đấng Cứu đời, Ngàn dân hoan ca Chúa mau đến cho trần gian bình an.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153</cp:revision>
  <dcterms:created xsi:type="dcterms:W3CDTF">2021-12-01T03:00:51Z</dcterms:created>
  <dcterms:modified xsi:type="dcterms:W3CDTF">2021-12-03T04:09:23Z</dcterms:modified>
</cp:coreProperties>
</file>