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57" r:id="rId3"/>
    <p:sldId id="266" r:id="rId4"/>
    <p:sldId id="258" r:id="rId5"/>
    <p:sldId id="259" r:id="rId6"/>
    <p:sldId id="263" r:id="rId7"/>
    <p:sldId id="264" r:id="rId8"/>
    <p:sldId id="267" r:id="rId9"/>
    <p:sldId id="260" r:id="rId10"/>
    <p:sldId id="265"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25" d="100"/>
          <a:sy n="125" d="100"/>
        </p:scale>
        <p:origin x="-1224" y="-798"/>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12/3/2021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6600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12/3/2021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TIẾNG VỌNG CA 2</a:t>
            </a:r>
            <a:r>
              <a:rPr lang="vi-VN" sz="4000" b="1">
                <a:solidFill>
                  <a:schemeClr val="bg1"/>
                </a:solidFill>
                <a:latin typeface="Times New Roman" pitchFamily="18" charset="0"/>
                <a:cs typeface="Times New Roman" pitchFamily="18" charset="0"/>
              </a:rPr>
              <a:t/>
            </a:r>
            <a:br>
              <a:rPr lang="vi-VN" sz="4000" b="1">
                <a:solidFill>
                  <a:schemeClr val="bg1"/>
                </a:solidFill>
                <a:latin typeface="Times New Roman" pitchFamily="18" charset="0"/>
                <a:cs typeface="Times New Roman" pitchFamily="18" charset="0"/>
              </a:rPr>
            </a:br>
            <a:r>
              <a:rPr lang="vi-VN" sz="4000" b="1" smtClean="0">
                <a:solidFill>
                  <a:schemeClr val="bg1"/>
                </a:solidFill>
                <a:latin typeface="Times New Roman" pitchFamily="18" charset="0"/>
                <a:cs typeface="Times New Roman" pitchFamily="18" charset="0"/>
              </a:rPr>
              <a:t>Lm </a:t>
            </a:r>
            <a:r>
              <a:rPr lang="vi-VN" sz="4000" b="1">
                <a:solidFill>
                  <a:schemeClr val="bg1"/>
                </a:solidFill>
                <a:latin typeface="Times New Roman" pitchFamily="18" charset="0"/>
                <a:cs typeface="Times New Roman" pitchFamily="18" charset="0"/>
              </a:rPr>
              <a:t>Tri Văn Vinh</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6000" b="1">
                <a:solidFill>
                  <a:schemeClr val="bg1"/>
                </a:solidFill>
                <a:latin typeface="Times New Roman" pitchFamily="18" charset="0"/>
                <a:cs typeface="Times New Roman" pitchFamily="18" charset="0"/>
              </a:rPr>
              <a:t>1. Con ngước trông lên: Tiếng con van nài. Mưa Đấng Thiên Sai, Cứu tinh nhân loài. Như lính canh đêm mong sáng vươn lên.</a:t>
            </a:r>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en-US" sz="6600" b="1" smtClean="0">
                <a:solidFill>
                  <a:schemeClr val="bg1"/>
                </a:solidFill>
                <a:latin typeface="Times New Roman" pitchFamily="18" charset="0"/>
                <a:cs typeface="Times New Roman" pitchFamily="18" charset="0"/>
              </a:rPr>
              <a:t>**</a:t>
            </a:r>
            <a:r>
              <a:rPr lang="vi-VN" sz="6600" b="1">
                <a:solidFill>
                  <a:schemeClr val="bg1"/>
                </a:solidFill>
                <a:latin typeface="Times New Roman" pitchFamily="18" charset="0"/>
                <a:cs typeface="Times New Roman" pitchFamily="18" charset="0"/>
              </a:rPr>
              <a:t>Con vẫn trông mong Đấng ban bình an. Xin Chúa thương nghe, tiếng con van nài. Mau đến dương gian,</a:t>
            </a:r>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7134853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en-US" sz="6000" b="1" smtClean="0">
                <a:solidFill>
                  <a:schemeClr val="bg1"/>
                </a:solidFill>
                <a:latin typeface="Times New Roman" pitchFamily="18" charset="0"/>
                <a:cs typeface="Times New Roman" pitchFamily="18" charset="0"/>
              </a:rPr>
              <a:t>**</a:t>
            </a:r>
            <a:r>
              <a:rPr lang="vi-VN" sz="6000" b="1">
                <a:solidFill>
                  <a:schemeClr val="bg1"/>
                </a:solidFill>
                <a:latin typeface="Times New Roman" pitchFamily="18" charset="0"/>
                <a:cs typeface="Times New Roman" pitchFamily="18" charset="0"/>
              </a:rPr>
              <a:t>cứu bao người thế Xin Chúa đến mau! Luôn mãi khát khao! Tha thiết mong chờ.. Xóa bao tội nhơ!</a:t>
            </a:r>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6000" b="1">
                <a:solidFill>
                  <a:schemeClr val="bg1"/>
                </a:solidFill>
                <a:latin typeface="Times New Roman" pitchFamily="18" charset="0"/>
                <a:cs typeface="Times New Roman" pitchFamily="18" charset="0"/>
              </a:rPr>
              <a:t>ĐK. Này dân Si on! Đây Chúa sẽ đến cứu độ muôn dân. Và cho vinh quang Lời Chúa thương ban đến cung lòng ngươi.</a:t>
            </a:r>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fontScale="90000"/>
          </a:bodyPr>
          <a:lstStyle/>
          <a:p>
            <a:pPr algn="just"/>
            <a:r>
              <a:rPr lang="vi-VN" sz="6000" b="1">
                <a:solidFill>
                  <a:schemeClr val="bg1"/>
                </a:solidFill>
                <a:latin typeface="Times New Roman" pitchFamily="18" charset="0"/>
                <a:cs typeface="Times New Roman" pitchFamily="18" charset="0"/>
              </a:rPr>
              <a:t>2. Hãy uốn cho ngay: Lối đi gian tà. Sám hối ăn năn, bước đi vững vàng. Lấp hố sâu đi thôi hết ghen tương, thôi hết kiêu căng, hãy mau tha thứ.</a:t>
            </a:r>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en-US" sz="5400" b="1" smtClean="0">
                <a:solidFill>
                  <a:schemeClr val="bg1"/>
                </a:solidFill>
                <a:latin typeface="Times New Roman" pitchFamily="18" charset="0"/>
                <a:cs typeface="Times New Roman" pitchFamily="18" charset="0"/>
              </a:rPr>
              <a:t>**</a:t>
            </a:r>
            <a:r>
              <a:rPr lang="vi-VN" sz="5400" b="1">
                <a:solidFill>
                  <a:schemeClr val="bg1"/>
                </a:solidFill>
                <a:latin typeface="Times New Roman" pitchFamily="18" charset="0"/>
                <a:cs typeface="Times New Roman" pitchFamily="18" charset="0"/>
              </a:rPr>
              <a:t>Hãy uốn cho ngay, lối đi gian tà. Đây Đấng Thiên Sai, Đấng đang ngự đến. Mau hãy ăn năn! Tẩy xóa tâm hồn tha thứ yêu thương. Sống trong bình an.</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vi-VN"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564</TotalTime>
  <Words>196</Words>
  <Application>Microsoft Office PowerPoint</Application>
  <PresentationFormat>On-screen Show (16:9)</PresentationFormat>
  <Paragraphs>8</Paragraphs>
  <Slides>10</Slides>
  <Notes>1</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TIẾNG VỌNG CA 2 Lm Tri Văn Vinh</vt:lpstr>
      <vt:lpstr>1. Con ngước trông lên: Tiếng con van nài. Mưa Đấng Thiên Sai, Cứu tinh nhân loài. Như lính canh đêm mong sáng vươn lên.</vt:lpstr>
      <vt:lpstr>**Con vẫn trông mong Đấng ban bình an. Xin Chúa thương nghe, tiếng con van nài. Mau đến dương gian,</vt:lpstr>
      <vt:lpstr>**cứu bao người thế Xin Chúa đến mau! Luôn mãi khát khao! Tha thiết mong chờ.. Xóa bao tội nhơ!</vt:lpstr>
      <vt:lpstr>ĐK. Này dân Si on! Đây Chúa sẽ đến cứu độ muôn dân. Và cho vinh quang Lời Chúa thương ban đến cung lòng ngươi.</vt:lpstr>
      <vt:lpstr>2. Hãy uốn cho ngay: Lối đi gian tà. Sám hối ăn năn, bước đi vững vàng. Lấp hố sâu đi thôi hết ghen tương, thôi hết kiêu căng, hãy mau tha thứ.</vt:lpstr>
      <vt:lpstr>**Hãy uốn cho ngay, lối đi gian tà. Đây Đấng Thiên Sai, Đấng đang ngự đến. Mau hãy ăn năn! Tẩy xóa tâm hồn tha thứ yêu thương. Sống trong bình an.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154</cp:revision>
  <dcterms:created xsi:type="dcterms:W3CDTF">2021-12-01T03:00:51Z</dcterms:created>
  <dcterms:modified xsi:type="dcterms:W3CDTF">2021-12-03T04:12:41Z</dcterms:modified>
</cp:coreProperties>
</file>