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6000" b="1">
                <a:solidFill>
                  <a:schemeClr val="bg1"/>
                </a:solidFill>
                <a:latin typeface="Times New Roman" pitchFamily="18" charset="0"/>
                <a:cs typeface="Times New Roman" pitchFamily="18" charset="0"/>
              </a:rPr>
              <a:t>TIẾNG VỌNG CA 3</a:t>
            </a:r>
            <a:r>
              <a:rPr lang="vi-VN" sz="6000" b="1">
                <a:solidFill>
                  <a:schemeClr val="bg1"/>
                </a:solidFill>
                <a:latin typeface="Times New Roman" pitchFamily="18" charset="0"/>
                <a:cs typeface="Times New Roman" pitchFamily="18" charset="0"/>
              </a:rPr>
              <a:t/>
            </a:r>
            <a:br>
              <a:rPr lang="vi-VN" sz="6000" b="1">
                <a:solidFill>
                  <a:schemeClr val="bg1"/>
                </a:solidFill>
                <a:latin typeface="Times New Roman" pitchFamily="18" charset="0"/>
                <a:cs typeface="Times New Roman" pitchFamily="18" charset="0"/>
              </a:rPr>
            </a:br>
            <a:r>
              <a:rPr lang="vi-VN" sz="6000" b="1" smtClean="0">
                <a:solidFill>
                  <a:schemeClr val="bg1"/>
                </a:solidFill>
                <a:latin typeface="Times New Roman" pitchFamily="18" charset="0"/>
                <a:cs typeface="Times New Roman" pitchFamily="18" charset="0"/>
              </a:rPr>
              <a:t>Lm </a:t>
            </a:r>
            <a:r>
              <a:rPr lang="vi-VN" sz="6000" b="1">
                <a:solidFill>
                  <a:schemeClr val="bg1"/>
                </a:solidFill>
                <a:latin typeface="Times New Roman" pitchFamily="18" charset="0"/>
                <a:cs typeface="Times New Roman" pitchFamily="18" charset="0"/>
              </a:rPr>
              <a:t>Tri Văn Vinh</a:t>
            </a:r>
            <a:endParaRPr lang="en-US" sz="8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a:solidFill>
                  <a:schemeClr val="bg1"/>
                </a:solidFill>
                <a:latin typeface="Times New Roman" pitchFamily="18" charset="0"/>
                <a:cs typeface="Times New Roman" pitchFamily="18" charset="0"/>
              </a:rPr>
              <a:t>ĐK: Tôi xin nói với anh em này: Hôm nay Chúa đoái thương Dân Ngài. Anh em hãy sướng vui hát ca. Vì này Chúa đến đem an hòa.</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Hồn ai xao xuyến, hãy can đảm lên! Này Chúa sẽ đến, cứu ai vững bền. Lòng thương xót Chúa thứ tha lỗi lầm. Ai đang khổ sầu Ngài thương ủi an.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Hãy sinh hoa trái, đất khô bao ngày! Nào vui ca lên hỡi bao sa mạc! Tình thương Thiên Chúa sẽ ban cho đời. Cho hết thế trần được muôn phúc ân.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3.Hồng ân Thiên Chúa đến với con người. Mù đui được thấy Đấng ban an bình. Tình thương Thiên Chúa dẫn đưa dân Ngài. Si-on vui mừng về nơi cố hương.</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TotalTime>
  <Words>152</Words>
  <Application>Microsoft Office PowerPoint</Application>
  <PresentationFormat>On-screen Show (16:9)</PresentationFormat>
  <Paragraphs>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TIẾNG VỌNG CA 3 Lm Tri Văn Vinh</vt:lpstr>
      <vt:lpstr>ĐK: Tôi xin nói với anh em này: Hôm nay Chúa đoái thương Dân Ngài. Anh em hãy sướng vui hát ca. Vì này Chúa đến đem an hòa.</vt:lpstr>
      <vt:lpstr>1. Hồn ai xao xuyến, hãy can đảm lên! Này Chúa sẽ đến, cứu ai vững bền. Lòng thương xót Chúa thứ tha lỗi lầm. Ai đang khổ sầu Ngài thương ủi an.</vt:lpstr>
      <vt:lpstr>2. Hãy sinh hoa trái, đất khô bao ngày! Nào vui ca lên hỡi bao sa mạc! Tình thương Thiên Chúa sẽ ban cho đời. Cho hết thế trần được muôn phúc ân.</vt:lpstr>
      <vt:lpstr>3.Hồng ân Thiên Chúa đến với con người. Mù đui được thấy Đấng ban an bình. Tình thương Thiên Chúa dẫn đưa dân Ngài. Si-on vui mừng về nơi cố hương.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42</cp:revision>
  <dcterms:created xsi:type="dcterms:W3CDTF">2021-12-01T03:00:51Z</dcterms:created>
  <dcterms:modified xsi:type="dcterms:W3CDTF">2021-12-01T07:12:39Z</dcterms:modified>
</cp:coreProperties>
</file>