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TIẾNG VỌNG CA 4</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Tri </a:t>
            </a:r>
            <a:r>
              <a:rPr lang="vi-VN" sz="4000" b="1">
                <a:solidFill>
                  <a:schemeClr val="bg1"/>
                </a:solidFill>
                <a:latin typeface="Times New Roman" pitchFamily="18" charset="0"/>
                <a:cs typeface="Times New Roman" pitchFamily="18" charset="0"/>
              </a:rPr>
              <a:t>Văn </a:t>
            </a:r>
            <a:r>
              <a:rPr lang="vi-VN" sz="4000" b="1" smtClean="0">
                <a:solidFill>
                  <a:schemeClr val="bg1"/>
                </a:solidFill>
                <a:latin typeface="Times New Roman" pitchFamily="18" charset="0"/>
                <a:cs typeface="Times New Roman" pitchFamily="18" charset="0"/>
              </a:rPr>
              <a:t>Vinh</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Is 45</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Tv 88,2-5.27.29</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Mong suối ơn như làn sương mai Mong chính nhân đêm ngày miệt mài. Cầu đất sinh một Ngôi Cứu Tinh. Hầu thế nhân vui hưởng an bình vui hưởng an bình vui hưởng an bình.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Tôi sẽ cất tiếng ca ngợi khen Thiên Chúa muôn đời ngàn năm mãi sau. Vì Ngài phán Tình thương của Ta ngàn đời sau kiên vững không lay.</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Ta đã ký ước giao cùng Đa vít xưa kia là tôi tới ta Rằng "Cho tới muôn đời Ta luôn bảo tồn miêu duệ của người".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3. Đây chính ngươi sẽ thưa cùng Ta: "Chúa là Cha tôi”. Và Ta sẽ trung thành với lòng sủng ái và lời ký kết cùng ngươi!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TotalTime>
  <Words>142</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TIẾNG VỌNG CA 4 Lm. Tri Văn Vinh Is 45 Tv 88,2-5.27.29</vt:lpstr>
      <vt:lpstr>ĐK. Mong suối ơn như làn sương mai Mong chính nhân đêm ngày miệt mài. Cầu đất sinh một Ngôi Cứu Tinh. Hầu thế nhân vui hưởng an bình vui hưởng an bình vui hưởng an bình.</vt:lpstr>
      <vt:lpstr>1. Tôi sẽ cất tiếng ca ngợi khen Thiên Chúa muôn đời ngàn năm mãi sau. Vì Ngài phán Tình thương của Ta ngàn đời sau kiên vững không lay.</vt:lpstr>
      <vt:lpstr>2. Ta đã ký ước giao cùng Đa vít xưa kia là tôi tới ta Rằng "Cho tới muôn đời Ta luôn bảo tồn miêu duệ của người".</vt:lpstr>
      <vt:lpstr>3. Đây chính ngươi sẽ thưa cùng Ta: "Chúa là Cha tôi”. Và Ta sẽ trung thành với lòng sủng ái và lời ký kết cùng ngươi!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155</cp:revision>
  <dcterms:created xsi:type="dcterms:W3CDTF">2021-12-01T03:00:51Z</dcterms:created>
  <dcterms:modified xsi:type="dcterms:W3CDTF">2021-12-03T04:15:17Z</dcterms:modified>
</cp:coreProperties>
</file>