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TRI ÂN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Đinh </a:t>
            </a:r>
            <a:r>
              <a:rPr lang="vi-VN" sz="3600" b="1">
                <a:solidFill>
                  <a:schemeClr val="bg1"/>
                </a:solidFill>
                <a:latin typeface="Times New Roman" pitchFamily="18" charset="0"/>
                <a:cs typeface="Times New Roman" pitchFamily="18" charset="0"/>
              </a:rPr>
              <a:t>Công Huỳnh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Trọn đời con là khúc hát cảm tạ tri ân tiến dâng lên Ngài. Vì ân phúc chan hòa Chúa ban, dìu dắt con bước đi trong cuộc sống. Tình yêu Chúa là ánh sáng soi đường con đi tới nơi Quê Trời. Tình yêu Chúa cho đời thắm tươi, tình Chúa đem đến cho đời nguồn vui.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Cảm tạ Chúa đã thương ban hồng ân, lòng hân hoan trong tình mến vô ngần. Ngàn hồng ân Chúa ban cho đời con, cảm tạ Chúa với tấm lòng sắt son.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Đời dâng hiến là những chuỗi tháng ngày yêu thương chứa chan ân tình. Được yêu Chúa thỏa lòng ước nguyện, được Chúa yêu ước mơ con đẹp mãi. Dù cay đắng lòng sắt đá giữ niềm trung trinh hiến dâng cho Ngài. Mặc sóng gió vây phủ tứ bề, con quyết tâm bước theo Ngài </a:t>
            </a:r>
            <a:r>
              <a:rPr lang="vi-VN" sz="4000" b="1">
                <a:solidFill>
                  <a:schemeClr val="bg1"/>
                </a:solidFill>
                <a:latin typeface="Times New Roman" pitchFamily="18" charset="0"/>
                <a:cs typeface="Times New Roman" pitchFamily="18" charset="0"/>
              </a:rPr>
              <a:t>mà </a:t>
            </a:r>
            <a:r>
              <a:rPr lang="vi-VN" sz="4000" b="1" smtClean="0">
                <a:solidFill>
                  <a:schemeClr val="bg1"/>
                </a:solidFill>
                <a:latin typeface="Times New Roman" pitchFamily="18" charset="0"/>
                <a:cs typeface="Times New Roman" pitchFamily="18" charset="0"/>
              </a:rPr>
              <a:t>đi</a:t>
            </a:r>
            <a:r>
              <a:rPr lang="en-US"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3342</TotalTime>
  <Words>178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TRI ÂN TÌNH CHÚA  Đinh Công Huỳnh</vt:lpstr>
      <vt:lpstr>1. Trọn đời con là khúc hát cảm tạ tri ân tiến dâng lên Ngài. Vì ân phúc chan hòa Chúa ban, dìu dắt con bước đi trong cuộc sống. Tình yêu Chúa là ánh sáng soi đường con đi tới nơi Quê Trời. Tình yêu Chúa cho đời thắm tươi, tình Chúa đem đến cho đời nguồn vui.</vt:lpstr>
      <vt:lpstr>ĐK. Cảm tạ Chúa đã thương ban hồng ân, lòng hân hoan trong tình mến vô ngần. Ngàn hồng ân Chúa ban cho đời con, cảm tạ Chúa với tấm lòng sắt son.</vt:lpstr>
      <vt:lpstr>2. Đời dâng hiến là những chuỗi tháng ngày yêu thương chứa chan ân tình. Được yêu Chúa thỏa lòng ước nguyện, được Chúa yêu ước mơ con đẹp mãi. Dù cay đắng lòng sắt đá giữ niềm trung trinh hiến dâng cho Ngài. Mặc sóng gió vây phủ tứ bề, con quyết tâm bước theo Ngài mà đi.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1213</cp:revision>
  <dcterms:created xsi:type="dcterms:W3CDTF">2021-12-01T03:00:51Z</dcterms:created>
  <dcterms:modified xsi:type="dcterms:W3CDTF">2021-12-23T12:06:43Z</dcterms:modified>
</cp:coreProperties>
</file>