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TRONG BÓNG </a:t>
            </a:r>
            <a:r>
              <a:rPr lang="vi-VN" sz="3600" b="1">
                <a:solidFill>
                  <a:schemeClr val="bg1"/>
                </a:solidFill>
                <a:latin typeface="Times New Roman" pitchFamily="18" charset="0"/>
                <a:cs typeface="Times New Roman" pitchFamily="18" charset="0"/>
              </a:rPr>
              <a:t>CÁNH </a:t>
            </a:r>
            <a:r>
              <a:rPr lang="vi-VN" sz="3600" b="1" smtClean="0">
                <a:solidFill>
                  <a:schemeClr val="bg1"/>
                </a:solidFill>
                <a:latin typeface="Times New Roman" pitchFamily="18" charset="0"/>
                <a:cs typeface="Times New Roman" pitchFamily="18" charset="0"/>
              </a:rPr>
              <a:t>CHÚA</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Con biết cậy trông ai ngoài tình thương yêu Chúa. Con biết tựa nương ai hơn sức mạnh tay Người. Đôi mắt ngời tin yêu dù đời bao cay đắng, trong bóng cánh tay Người con vững đi trên </a:t>
            </a:r>
            <a:r>
              <a:rPr lang="vi-VN" b="1">
                <a:solidFill>
                  <a:schemeClr val="bg1"/>
                </a:solidFill>
                <a:latin typeface="Times New Roman" pitchFamily="18" charset="0"/>
                <a:cs typeface="Times New Roman" pitchFamily="18" charset="0"/>
              </a:rPr>
              <a:t>đường</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Ôi Chúa rất từ nhân, ôi Chúa rất hảo tâm, con đây bao lỗi lầm nâng đỡ con Chúa ơi! con phó thác đời con, trong ánh sáng tình thương, trong bóng cánh tay Người, niềm an vui </a:t>
            </a:r>
            <a:r>
              <a:rPr lang="vi-VN" sz="4800" b="1">
                <a:solidFill>
                  <a:schemeClr val="bg1"/>
                </a:solidFill>
                <a:latin typeface="Times New Roman" pitchFamily="18" charset="0"/>
                <a:cs typeface="Times New Roman" pitchFamily="18" charset="0"/>
              </a:rPr>
              <a:t>tuyệt </a:t>
            </a:r>
            <a:r>
              <a:rPr lang="vi-VN" sz="4800" b="1" smtClean="0">
                <a:solidFill>
                  <a:schemeClr val="bg1"/>
                </a:solidFill>
                <a:latin typeface="Times New Roman" pitchFamily="18" charset="0"/>
                <a:cs typeface="Times New Roman" pitchFamily="18" charset="0"/>
              </a:rPr>
              <a:t>vời</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Năm tháng dài qua mau cuộc đời như hoa cỏ, mai sớm nở xinh tươi chiều úa tan rã rời. Cuộc sống đời đổi thay tìm tựa nương nơi Chúa, trong bóng cánh tay Người con hiến dâng </a:t>
            </a:r>
            <a:r>
              <a:rPr lang="vi-VN" b="1">
                <a:solidFill>
                  <a:schemeClr val="bg1"/>
                </a:solidFill>
                <a:latin typeface="Times New Roman" pitchFamily="18" charset="0"/>
                <a:cs typeface="Times New Roman" pitchFamily="18" charset="0"/>
              </a:rPr>
              <a:t>trọn </a:t>
            </a:r>
            <a:r>
              <a:rPr lang="vi-VN" b="1" smtClean="0">
                <a:solidFill>
                  <a:schemeClr val="bg1"/>
                </a:solidFill>
                <a:latin typeface="Times New Roman" pitchFamily="18" charset="0"/>
                <a:cs typeface="Times New Roman" pitchFamily="18" charset="0"/>
              </a:rPr>
              <a:t>đời</a:t>
            </a:r>
            <a:r>
              <a:rPr lang="en-US" b="1" smtClean="0">
                <a:solidFill>
                  <a:schemeClr val="bg1"/>
                </a:solidFill>
                <a:latin typeface="Times New Roman" pitchFamily="18" charset="0"/>
                <a:cs typeface="Times New Roman" pitchFamily="18" charset="0"/>
              </a:rPr>
              <a:t>.</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3/ Xin Chúa là hương thơm dìu hồn con bước tới, theo Chúa lòng băng trinh xin giúp con trung thành. Cuộc sống đầy đắng cay tình đời bao oan trái, trong bóng cánh tay Người con hiến dâng </a:t>
            </a:r>
            <a:r>
              <a:rPr lang="vi-VN" b="1">
                <a:solidFill>
                  <a:schemeClr val="bg1"/>
                </a:solidFill>
                <a:latin typeface="Times New Roman" pitchFamily="18" charset="0"/>
                <a:cs typeface="Times New Roman" pitchFamily="18" charset="0"/>
              </a:rPr>
              <a:t>trọn </a:t>
            </a:r>
            <a:r>
              <a:rPr lang="vi-VN" b="1" smtClean="0">
                <a:solidFill>
                  <a:schemeClr val="bg1"/>
                </a:solidFill>
                <a:latin typeface="Times New Roman" pitchFamily="18" charset="0"/>
                <a:cs typeface="Times New Roman" pitchFamily="18" charset="0"/>
              </a:rPr>
              <a:t>đời</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3430</TotalTime>
  <Words>195</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TRONG BÓNG CÁNH CHÚA</vt:lpstr>
      <vt:lpstr>1/ Con biết cậy trông ai ngoài tình thương yêu Chúa. Con biết tựa nương ai hơn sức mạnh tay Người. Đôi mắt ngời tin yêu dù đời bao cay đắng, trong bóng cánh tay Người con vững đi trên đường.</vt:lpstr>
      <vt:lpstr>ĐK: Ôi Chúa rất từ nhân, ôi Chúa rất hảo tâm, con đây bao lỗi lầm nâng đỡ con Chúa ơi! con phó thác đời con, trong ánh sáng tình thương, trong bóng cánh tay Người, niềm an vui tuyệt vời.</vt:lpstr>
      <vt:lpstr>2/ Năm tháng dài qua mau cuộc đời như hoa cỏ, mai sớm nở xinh tươi chiều úa tan rã rời. Cuộc sống đời đổi thay tìm tựa nương nơi Chúa, trong bóng cánh tay Người con hiến dâng trọn đời.</vt:lpstr>
      <vt:lpstr>3/ Xin Chúa là hương thơm dìu hồn con bước tới, theo Chúa lòng băng trinh xin giúp con trung thành. Cuộc sống đầy đắng cay tình đời bao oan trái, trong bóng cánh tay Người con hiến dâng trọn đời.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1265</cp:revision>
  <dcterms:created xsi:type="dcterms:W3CDTF">2021-12-01T03:00:51Z</dcterms:created>
  <dcterms:modified xsi:type="dcterms:W3CDTF">2021-12-23T20:26:28Z</dcterms:modified>
</cp:coreProperties>
</file>