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TRONG DÒNG SÔNG </a:t>
            </a:r>
            <a:r>
              <a:rPr lang="vi-VN" sz="3600" b="1">
                <a:solidFill>
                  <a:schemeClr val="bg1"/>
                </a:solidFill>
                <a:latin typeface="Times New Roman" pitchFamily="18" charset="0"/>
                <a:cs typeface="Times New Roman" pitchFamily="18" charset="0"/>
              </a:rPr>
              <a:t>ƠN </a:t>
            </a:r>
            <a:r>
              <a:rPr lang="vi-VN" sz="3600" b="1" smtClean="0">
                <a:solidFill>
                  <a:schemeClr val="bg1"/>
                </a:solidFill>
                <a:latin typeface="Times New Roman" pitchFamily="18" charset="0"/>
                <a:cs typeface="Times New Roman" pitchFamily="18" charset="0"/>
              </a:rPr>
              <a:t>THÁNH</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Đinh </a:t>
            </a:r>
            <a:r>
              <a:rPr lang="vi-VN" sz="3600" b="1">
                <a:solidFill>
                  <a:schemeClr val="bg1"/>
                </a:solidFill>
                <a:latin typeface="Times New Roman" pitchFamily="18" charset="0"/>
                <a:cs typeface="Times New Roman" pitchFamily="18" charset="0"/>
              </a:rPr>
              <a:t>Công Huỳnh</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Trong dòng (là) dòng sông ơn thánh con được tái sinh, tình yêu Chúa đã bao bọc con dẫu đời hai mùa mưa nắng, từ hạt bụi thấp hèn nhỏ nhoi, Chúa đã thương mến con, bao hồng ân như suối dạt dào tuôn trào năm tháng không hề lắng </a:t>
            </a:r>
            <a:r>
              <a:rPr lang="vi-VN" b="1">
                <a:solidFill>
                  <a:schemeClr val="bg1"/>
                </a:solidFill>
                <a:latin typeface="Times New Roman" pitchFamily="18" charset="0"/>
                <a:cs typeface="Times New Roman" pitchFamily="18" charset="0"/>
              </a:rPr>
              <a:t>vơi</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Nguồn ơn thánh chính là niềm vui, sự sống, vượt qua không gian, vượt qua thời gian tình Chúa vẫn thủy chung, dẫn đưa con tìm về tới bến nguồn suối nước trong, hồn con no thỏa vì được kín múc ân huệ vô song.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Con được (là) được sống bởi những ân tình Chúa ban, cuộc đời con Chúa ơi mỏng manh sao Ngài thương nhận tôi tớ? Chẳng là gì con chẳng là gì, bé nhỏ như trẻ thơ, nhưng ngày đêm yêu Chúa thật nhiều tâm hồn vui sướng ca tụng sớm </a:t>
            </a:r>
            <a:r>
              <a:rPr lang="vi-VN" sz="4000" b="1">
                <a:solidFill>
                  <a:schemeClr val="bg1"/>
                </a:solidFill>
                <a:latin typeface="Times New Roman" pitchFamily="18" charset="0"/>
                <a:cs typeface="Times New Roman" pitchFamily="18" charset="0"/>
              </a:rPr>
              <a:t>chiều</a:t>
            </a:r>
            <a:r>
              <a:rPr lang="vi-VN" sz="4000" b="1" smtClean="0">
                <a:solidFill>
                  <a:schemeClr val="bg1"/>
                </a:solidFill>
                <a:latin typeface="Times New Roman" pitchFamily="18" charset="0"/>
                <a:cs typeface="Times New Roman" pitchFamily="18" charset="0"/>
              </a:rPr>
              <a:t>.</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3600" b="1">
                <a:solidFill>
                  <a:schemeClr val="bg1"/>
                </a:solidFill>
                <a:latin typeface="Times New Roman" pitchFamily="18" charset="0"/>
                <a:cs typeface="Times New Roman" pitchFamily="18" charset="0"/>
              </a:rPr>
              <a:t>3. Xin được nhận chìm trong ơn thánh cho hồn thảnh thơi. Nguồn ơn thánh sức thiêng đời con sinh lực cho người yếu đuối. Đời phàm trần lắm điều bận lòng, mãi tìm bao thú vui. Xin dòng sông ơn thánh đổ tràn biến đổi tâm trí mỗi người chúng con. côi bao giá lạnh đến trong tâm hồn. Vinh danh Ba Ngôi Thiên Chúa trên trời vinh danh cho đến muôn đời và bình an những ai ngay lành.</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3340</TotalTime>
  <Words>271</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TRONG DÒNG SÔNG ƠN THÁNH  Đinh Công Huỳnh</vt:lpstr>
      <vt:lpstr>1. Trong dòng (là) dòng sông ơn thánh con được tái sinh, tình yêu Chúa đã bao bọc con dẫu đời hai mùa mưa nắng, từ hạt bụi thấp hèn nhỏ nhoi, Chúa đã thương mến con, bao hồng ân như suối dạt dào tuôn trào năm tháng không hề lắng vơi.</vt:lpstr>
      <vt:lpstr>ĐK. Nguồn ơn thánh chính là niềm vui, sự sống, vượt qua không gian, vượt qua thời gian tình Chúa vẫn thủy chung, dẫn đưa con tìm về tới bến nguồn suối nước trong, hồn con no thỏa vì được kín múc ân huệ vô song.</vt:lpstr>
      <vt:lpstr>2. Con được (là) được sống bởi những ân tình Chúa ban, cuộc đời con Chúa ơi mỏng manh sao Ngài thương nhận tôi tớ? Chẳng là gì con chẳng là gì, bé nhỏ như trẻ thơ, nhưng ngày đêm yêu Chúa thật nhiều tâm hồn vui sướng ca tụng sớm chiều.</vt:lpstr>
      <vt:lpstr>3. Xin được nhận chìm trong ơn thánh cho hồn thảnh thơi. Nguồn ơn thánh sức thiêng đời con sinh lực cho người yếu đuối. Đời phàm trần lắm điều bận lòng, mãi tìm bao thú vui. Xin dòng sông ơn thánh đổ tràn biến đổi tâm trí mỗi người chúng con. côi bao giá lạnh đến trong tâm hồn. Vinh danh Ba Ngôi Thiên Chúa trên trời vinh danh cho đến muôn đời và bình an những ai ngay lành.</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1212</cp:revision>
  <dcterms:created xsi:type="dcterms:W3CDTF">2021-12-01T03:00:51Z</dcterms:created>
  <dcterms:modified xsi:type="dcterms:W3CDTF">2021-12-23T12:04:53Z</dcterms:modified>
</cp:coreProperties>
</file>