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TRONG HANG </a:t>
            </a:r>
            <a:r>
              <a:rPr lang="vi-VN" sz="4000" b="1">
                <a:solidFill>
                  <a:schemeClr val="bg1"/>
                </a:solidFill>
                <a:latin typeface="Times New Roman" pitchFamily="18" charset="0"/>
                <a:cs typeface="Times New Roman" pitchFamily="18" charset="0"/>
              </a:rPr>
              <a:t>ĐÁ </a:t>
            </a:r>
            <a:r>
              <a:rPr lang="vi-VN" sz="4000" b="1" smtClean="0">
                <a:solidFill>
                  <a:schemeClr val="bg1"/>
                </a:solidFill>
                <a:latin typeface="Times New Roman" pitchFamily="18" charset="0"/>
                <a:cs typeface="Times New Roman" pitchFamily="18" charset="0"/>
              </a:rPr>
              <a:t>NHỎ</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dâng lễ vật hèn trong hang là hang đá nhỏ sương rơi, Chúa có lạnh không? Nguyện dâng Chúa lòng đơn sơ, đến tôn thờ. Làm hơi là hơi thở ấm che vừa, che vừa gió </a:t>
            </a:r>
            <a:r>
              <a:rPr lang="vi-VN" sz="4800" b="1">
                <a:solidFill>
                  <a:schemeClr val="bg1"/>
                </a:solidFill>
                <a:latin typeface="Times New Roman" pitchFamily="18" charset="0"/>
                <a:cs typeface="Times New Roman" pitchFamily="18" charset="0"/>
              </a:rPr>
              <a:t>sương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Dâng Chúa buồn đau dâng Chúa an vui. Mùa đông sắp qua mùa xuân chưa về. Con xin ngồi kề gần bên máng cỏ, nói nhỏ với Người những chuyện trần gian.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Mây thắm trời xanh tinh tú long lanh, đèn ai thắp lên rực rỡ huy hoàng. Con xin được làm một cây nến nhỏ, cháy đỏ tâm tình cảm tạ trời cao.</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Dâng nước Việt Nam lên Chúa Ngôi Hai, người dân nước Nam làm thân khổ sầu. Nay Chúa Hài Đồng hạ sinh máng cỏ, xóa bỏ đau buồn đem lại niềm vui.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Xin Chúa tình yêu thắp sáng nơi nơi, đừng cho bóng đêm đập tan tiếng cười. Tin vui rộn ràng tình Cha muôn thuở, muôn thuở một nhà chung tình mẹ </a:t>
            </a:r>
            <a:r>
              <a:rPr lang="vi-VN" sz="5400" b="1">
                <a:solidFill>
                  <a:schemeClr val="bg1"/>
                </a:solidFill>
                <a:latin typeface="Times New Roman" pitchFamily="18" charset="0"/>
                <a:cs typeface="Times New Roman" pitchFamily="18" charset="0"/>
              </a:rPr>
              <a:t>cha</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3677</TotalTime>
  <Words>205</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TRONG HANG ĐÁ NHỎ  Phanxicô</vt:lpstr>
      <vt:lpstr>ĐK. Con dâng lễ vật hèn trong hang là hang đá nhỏ sương rơi, Chúa có lạnh không? Nguyện dâng Chúa lòng đơn sơ, đến tôn thờ. Làm hơi là hơi thở ấm che vừa, che vừa gió sương.</vt:lpstr>
      <vt:lpstr>1. Dâng Chúa buồn đau dâng Chúa an vui. Mùa đông sắp qua mùa xuân chưa về. Con xin ngồi kề gần bên máng cỏ, nói nhỏ với Người những chuyện trần gian.</vt:lpstr>
      <vt:lpstr>2. Mây thắm trời xanh tinh tú long lanh, đèn ai thắp lên rực rỡ huy hoàng. Con xin được làm một cây nến nhỏ, cháy đỏ tâm tình cảm tạ trời cao.</vt:lpstr>
      <vt:lpstr>3. Dâng nước Việt Nam lên Chúa Ngôi Hai, người dân nước Nam làm thân khổ sầu. Nay Chúa Hài Đồng hạ sinh máng cỏ, xóa bỏ đau buồn đem lại niềm vui.</vt:lpstr>
      <vt:lpstr>4. Xin Chúa tình yêu thắp sáng nơi nơi, đừng cho bóng đêm đập tan tiếng cười. Tin vui rộn ràng tình Cha muôn thuở, muôn thuở một nhà chung tình mẹ cha.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1408</cp:revision>
  <dcterms:created xsi:type="dcterms:W3CDTF">2021-12-01T03:00:51Z</dcterms:created>
  <dcterms:modified xsi:type="dcterms:W3CDTF">2021-12-21T21:45:47Z</dcterms:modified>
</cp:coreProperties>
</file>