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TRONG </a:t>
            </a:r>
            <a:r>
              <a:rPr lang="vi-VN" sz="4000" b="1">
                <a:solidFill>
                  <a:schemeClr val="bg1"/>
                </a:solidFill>
                <a:latin typeface="Times New Roman" pitchFamily="18" charset="0"/>
                <a:cs typeface="Times New Roman" pitchFamily="18" charset="0"/>
              </a:rPr>
              <a:t>MÁNG </a:t>
            </a:r>
            <a:r>
              <a:rPr lang="vi-VN" sz="4000" b="1" smtClean="0">
                <a:solidFill>
                  <a:schemeClr val="bg1"/>
                </a:solidFill>
                <a:latin typeface="Times New Roman" pitchFamily="18" charset="0"/>
                <a:cs typeface="Times New Roman" pitchFamily="18" charset="0"/>
              </a:rPr>
              <a:t>LỪA</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Ngọc </a:t>
            </a:r>
            <a:r>
              <a:rPr lang="vi-VN" sz="4000" b="1">
                <a:solidFill>
                  <a:schemeClr val="bg1"/>
                </a:solidFill>
                <a:latin typeface="Times New Roman" pitchFamily="18" charset="0"/>
                <a:cs typeface="Times New Roman" pitchFamily="18" charset="0"/>
              </a:rPr>
              <a:t>Oánh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Nhẹ nương trong máng lừa này chẳng nôi êm chiếu manh. Kìa Giê-su Chúa Ngôi Hai ngủ yên mộng trong lành. Ngàn sao đêm sáng trên không cùng nhau mau tới đây. Thờ Giê-su Chúa Ngôi Hai đã sinh hạ đêm nay.</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Bò chiên sưởi ấm một lòng Hài Nhi con Chúa ta. Ngài sinh ra cõi dương gian để mang niềm an bình. Lòng tin yêu Chúa Giê-su từ trên cao đoái thương. Gần bên con suốt đêm nay dẫn con về yêu thương.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Kề bên con Chúa Giê-su, gần con luôn Chúa ơi. Nguyện bên con suốt cuộc đời và đoái thương phận con hèn. Cầu mong cho các em thơ được ơn Cha sáng soi. Ngày sau trên cõi cao sang hưởng thiên đàng cùng </a:t>
            </a:r>
            <a:r>
              <a:rPr lang="vi-VN" sz="4800" b="1">
                <a:solidFill>
                  <a:schemeClr val="bg1"/>
                </a:solidFill>
                <a:latin typeface="Times New Roman" pitchFamily="18" charset="0"/>
                <a:cs typeface="Times New Roman" pitchFamily="18" charset="0"/>
              </a:rPr>
              <a:t>Cha</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3704</TotalTime>
  <Words>154</Words>
  <Application>Microsoft Office PowerPoint</Application>
  <PresentationFormat>On-screen Show (16:9)</PresentationFormat>
  <Paragraphs>7</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TRONG MÁNG LỪA  Ngọc Oánh</vt:lpstr>
      <vt:lpstr>1. Nhẹ nương trong máng lừa này chẳng nôi êm chiếu manh. Kìa Giê-su Chúa Ngôi Hai ngủ yên mộng trong lành. Ngàn sao đêm sáng trên không cùng nhau mau tới đây. Thờ Giê-su Chúa Ngôi Hai đã sinh hạ đêm nay.</vt:lpstr>
      <vt:lpstr>2. Bò chiên sưởi ấm một lòng Hài Nhi con Chúa ta. Ngài sinh ra cõi dương gian để mang niềm an bình. Lòng tin yêu Chúa Giê-su từ trên cao đoái thương. Gần bên con suốt đêm nay dẫn con về yêu thương.</vt:lpstr>
      <vt:lpstr>3. Kề bên con Chúa Giê-su, gần con luôn Chúa ơi. Nguyện bên con suốt cuộc đời và đoái thương phận con hèn. Cầu mong cho các em thơ được ơn Cha sáng soi. Ngày sau trên cõi cao sang hưởng thiên đàng cùng Cha.</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1423</cp:revision>
  <dcterms:created xsi:type="dcterms:W3CDTF">2021-12-01T03:00:51Z</dcterms:created>
  <dcterms:modified xsi:type="dcterms:W3CDTF">2021-12-21T22:13:03Z</dcterms:modified>
</cp:coreProperties>
</file>