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TRONG RỪNG SÂU</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Ns. Chưa biết</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Trong rừng sâu có tiếng gọi, có tiếng gọi, giục hồn ta hãy dọn đường dọn đừng Chúa đi. Những đồi cao hãy san bằng hãy san bằng, để Đức Vua Ngài ngự đến trong huy hoàng.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2.Hãy về đây, hãy đổi đời hãy đổi đời, lời của Chúa hãy thật lòng thật lòng lắng nghe. Vững niềm tin sống ngay lành sống ngay lành, đời sống tươi ngày sẽ tới sống muôn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3.Ai thành tâm hãy vui mừng hãy vui mừng, này triều thiên Chúa sẵn sáng sẵn sàng thưởng công. Chúa sẽ đến giữa ánh hồng giữa ánh hồng. Nào đứng lên ngày Người đến sẽ đáp </a:t>
            </a:r>
            <a:r>
              <a:rPr lang="vi-VN" sz="4800" b="1">
                <a:solidFill>
                  <a:schemeClr val="bg1"/>
                </a:solidFill>
                <a:latin typeface="Times New Roman" pitchFamily="18" charset="0"/>
                <a:cs typeface="Times New Roman" pitchFamily="18" charset="0"/>
              </a:rPr>
              <a:t>đền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Này Chúa đến như vầng hồng soi chiếu màn đêm. Hãy vui lên hãy vui lên Chúa đến đây cứu dân mọi thời. Này Chúa đến như vầng hồng soi chiếu màn đêm. Hãy vui lên hãy vui lên Chúa đến đây cứu dân mọi thời.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182</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RỪNG SÂU Ns. Chưa biết</vt:lpstr>
      <vt:lpstr>1. Trong rừng sâu có tiếng gọi, có tiếng gọi, giục hồn ta hãy dọn đường dọn đừng Chúa đi. Những đồi cao hãy san bằng hãy san bằng, để Đức Vua Ngài ngự đến trong huy hoàng.</vt:lpstr>
      <vt:lpstr>2.Hãy về đây, hãy đổi đời hãy đổi đời, lời của Chúa hãy thật lòng thật lòng lắng nghe. Vững niềm tin sống ngay lành sống ngay lành, đời sống tươi ngày sẽ tới sống muôn đời.</vt:lpstr>
      <vt:lpstr>3.Ai thành tâm hãy vui mừng hãy vui mừng, này triều thiên Chúa sẵn sáng sẵn sàng thưởng công. Chúa sẽ đến giữa ánh hồng giữa ánh hồng. Nào đứng lên ngày Người đến sẽ đáp đền.</vt:lpstr>
      <vt:lpstr>ĐK: Này Chúa đến như vầng hồng soi chiếu màn đêm. Hãy vui lên hãy vui lên Chúa đến đây cứu dân mọi thời. Này Chúa đến như vầng hồng soi chiếu màn đêm. Hãy vui lên hãy vui lên Chúa đến đây cứu dân mọi thời.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cp:revision>
  <dcterms:created xsi:type="dcterms:W3CDTF">2021-12-01T03:00:51Z</dcterms:created>
  <dcterms:modified xsi:type="dcterms:W3CDTF">2021-12-01T07:32:21Z</dcterms:modified>
</cp:coreProperties>
</file>