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TRONG TRÁI TIM </a:t>
            </a:r>
            <a:r>
              <a:rPr lang="vi-VN" sz="3600" b="1">
                <a:solidFill>
                  <a:schemeClr val="bg1"/>
                </a:solidFill>
                <a:latin typeface="Times New Roman" pitchFamily="18" charset="0"/>
                <a:cs typeface="Times New Roman" pitchFamily="18" charset="0"/>
              </a:rPr>
              <a:t>CHÚA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Phanxicô</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Trong trái tim Chúa yêu muôn đời, con xin được một chỗ nghỉ ngơi, nhỏ bé thôi, nhỏ bé thôi như nước mưa tan trong biển khơi. Nhỏ bé thôi, nhỏ bé thôi, trái tim con trong trái tim Người, nhỏ bé thôi, nhỏ bé thôi là tình con trong khối tình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Trái tim hồng Thiên Chúa trái tim người Cha, mãi muôn đời yêu dấu chúng con gần xa. Tháng năm đời con sống chứa chan lời ca, có ân tình Thiên Chúa trái tim nở </a:t>
            </a:r>
            <a:r>
              <a:rPr lang="vi-VN" sz="4800" b="1">
                <a:solidFill>
                  <a:schemeClr val="bg1"/>
                </a:solidFill>
                <a:latin typeface="Times New Roman" pitchFamily="18" charset="0"/>
                <a:cs typeface="Times New Roman" pitchFamily="18" charset="0"/>
              </a:rPr>
              <a:t>hoa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Trong trái tim Chúa như nôi hồng con xin được như bé ngủ mơ. Một giấc mơ nghìn giấc mơ, những giấc mơ ấm êm tuổi thơ. Nhỏ bé thôi nhỏ bé thôi mỗi ước mơ con có trong đời, là sống vui, là hát vui là trẻ thơ trong mái nhà Người.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Trong trái tim Chúa bao dịu dàng con xin được nghe Chúa bảo ban. Dậy dỗ con, dậy dỗ con biết sống sao thắm tươi tình son. Tìm bước theo đường mến yêu biết dâng trao biết thứ tha nhiều. Cùng Chúa đi, cùng Chúa đi gọi niềm vui chung với mọi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3300</TotalTime>
  <Words>237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TRONG TRÁI TIM CHÚA YÊU  Phanxicô</vt:lpstr>
      <vt:lpstr>1. Trong trái tim Chúa yêu muôn đời, con xin được một chỗ nghỉ ngơi, nhỏ bé thôi, nhỏ bé thôi như nước mưa tan trong biển khơi. Nhỏ bé thôi, nhỏ bé thôi, trái tim con trong trái tim Người, nhỏ bé thôi, nhỏ bé thôi là tình con trong khối tình người.</vt:lpstr>
      <vt:lpstr>ĐK. Trái tim hồng Thiên Chúa trái tim người Cha, mãi muôn đời yêu dấu chúng con gần xa. Tháng năm đời con sống chứa chan lời ca, có ân tình Thiên Chúa trái tim nở hoa.</vt:lpstr>
      <vt:lpstr>2. Trong trái tim Chúa như nôi hồng con xin được như bé ngủ mơ. Một giấc mơ nghìn giấc mơ, những giấc mơ ấm êm tuổi thơ. Nhỏ bé thôi nhỏ bé thôi mỗi ước mơ con có trong đời, là sống vui, là hát vui là trẻ thơ trong mái nhà Người.</vt:lpstr>
      <vt:lpstr>3. Trong trái tim Chúa bao dịu dàng con xin được nghe Chúa bảo ban. Dậy dỗ con, dậy dỗ con biết sống sao thắm tươi tình son. Tìm bước theo đường mến yêu biết dâng trao biết thứ tha nhiều. Cùng Chúa đi, cùng Chúa đi gọi niềm vui chung với mọi người.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1192</cp:revision>
  <dcterms:created xsi:type="dcterms:W3CDTF">2021-12-01T03:00:51Z</dcterms:created>
  <dcterms:modified xsi:type="dcterms:W3CDTF">2021-12-23T06:39:04Z</dcterms:modified>
</cp:coreProperties>
</file>