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Yêu thương Chúa đã gọi con, yêu thương Chúa đã chọn con. Và sai con đi giữa cuộc đời phụng sự Chúa trong muôn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hân hoan gieo bước theo Lời Ngài đã kêu mời. Mang con tim thao thức xin được phục vụ mãi mãi. Trong yêu thương đi tới ước nguyện dựng xây thế giới. Mến Chúa trong muôn người là khúc hát con dâng Ngài.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Cho con chan chứa hồng ân, cho con xanh thắm mùa xuân. Để con nên nhân chứng Tin Mừng gửi hạnh phúc cho gian </a:t>
            </a:r>
            <a:r>
              <a:rPr lang="vi-VN" sz="5400" b="1">
                <a:solidFill>
                  <a:schemeClr val="bg1"/>
                </a:solidFill>
                <a:latin typeface="Times New Roman" pitchFamily="18" charset="0"/>
                <a:cs typeface="Times New Roman" pitchFamily="18" charset="0"/>
              </a:rPr>
              <a:t>trần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Như xưa trong bữa tiệc ly, khiêm cung Chúa đã rửa chân, để nêu gương cho các môn đệ, phục vụ đến quên mình.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Yêu thương nên bánh trường sinh, Giê-su nuôi dưỡng đoàn con. Dạy con luôn vui sống trong Ngài. mở lòng mến yêu con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3727</TotalTime>
  <Words>177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YÊU THƯƠNG  Lm. Nguyễn Duy</vt:lpstr>
      <vt:lpstr>1. Yêu thương Chúa đã gọi con, yêu thương Chúa đã chọn con. Và sai con đi giữa cuộc đời phụng sự Chúa trong muôn người.</vt:lpstr>
      <vt:lpstr>ĐK. Con hân hoan gieo bước theo Lời Ngài đã kêu mời. Mang con tim thao thức xin được phục vụ mãi mãi. Trong yêu thương đi tới ước nguyện dựng xây thế giới. Mến Chúa trong muôn người là khúc hát con dâng Ngài.</vt:lpstr>
      <vt:lpstr>2. Cho con chan chứa hồng ân, cho con xanh thắm mùa xuân. Để con nên nhân chứng Tin Mừng gửi hạnh phúc cho gian trần.</vt:lpstr>
      <vt:lpstr>3. Như xưa trong bữa tiệc ly, khiêm cung Chúa đã rửa chân, để nêu gương cho các môn đệ, phục vụ đến quên mình.</vt:lpstr>
      <vt:lpstr>4. Yêu thương nên bánh trường sinh, Giê-su nuôi dưỡng đoàn con. Dạy con luôn vui sống trong Ngài. mở lòng mến yêu con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1357</cp:revision>
  <dcterms:created xsi:type="dcterms:W3CDTF">2021-12-01T03:00:51Z</dcterms:created>
  <dcterms:modified xsi:type="dcterms:W3CDTF">2021-12-28T09:15:35Z</dcterms:modified>
</cp:coreProperties>
</file>