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TRONG ĐỀN THỜ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Trầm Hương FMSR</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Trong đền thờ Chúa lạy Chúa chúng con nhớ lại lòng thương của Chúa. Trong đền thờ Chúa lạy Chúa danh Chúa đáng ca ngợi </a:t>
            </a:r>
            <a:r>
              <a:rPr lang="vi-VN" b="1">
                <a:solidFill>
                  <a:schemeClr val="bg1"/>
                </a:solidFill>
                <a:latin typeface="Times New Roman" pitchFamily="18" charset="0"/>
                <a:cs typeface="Times New Roman" pitchFamily="18" charset="0"/>
              </a:rPr>
              <a:t>ngàn </a:t>
            </a:r>
            <a:r>
              <a:rPr lang="vi-VN" b="1" smtClean="0">
                <a:solidFill>
                  <a:schemeClr val="bg1"/>
                </a:solidFill>
                <a:latin typeface="Times New Roman" pitchFamily="18" charset="0"/>
                <a:cs typeface="Times New Roman" pitchFamily="18" charset="0"/>
              </a:rPr>
              <a:t>đời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Uy danh Chúa đáng ca ngợi, uy danh Chúa đáng ca ngợi ngàn đời ngời sáng khắp chốn. Uy danh Chúa đáng ca ngợi, uy danh Chúa đáng ca ngợi Người là Thiên Chúa </a:t>
            </a:r>
            <a:r>
              <a:rPr lang="vi-VN" sz="4800" b="1">
                <a:solidFill>
                  <a:schemeClr val="bg1"/>
                </a:solidFill>
                <a:latin typeface="Times New Roman" pitchFamily="18" charset="0"/>
                <a:cs typeface="Times New Roman" pitchFamily="18" charset="0"/>
              </a:rPr>
              <a:t>chúng </a:t>
            </a:r>
            <a:r>
              <a:rPr lang="vi-VN" sz="4800" b="1" smtClean="0">
                <a:solidFill>
                  <a:schemeClr val="bg1"/>
                </a:solidFill>
                <a:latin typeface="Times New Roman" pitchFamily="18" charset="0"/>
                <a:cs typeface="Times New Roman" pitchFamily="18" charset="0"/>
              </a:rPr>
              <a:t>ta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Trong đền thờ Chúa lạy Chúa chúng con ca ngợi quyền năng của Chúa. Trong đền thờ Chúa lạy </a:t>
            </a:r>
            <a:r>
              <a:rPr lang="vi-VN" sz="4800" b="1">
                <a:solidFill>
                  <a:schemeClr val="bg1"/>
                </a:solidFill>
                <a:latin typeface="Times New Roman" pitchFamily="18" charset="0"/>
                <a:cs typeface="Times New Roman" pitchFamily="18" charset="0"/>
              </a:rPr>
              <a:t>Chúa </a:t>
            </a:r>
            <a:r>
              <a:rPr lang="vi-VN" sz="4800" b="1" smtClean="0">
                <a:solidFill>
                  <a:schemeClr val="bg1"/>
                </a:solidFill>
                <a:latin typeface="Times New Roman" pitchFamily="18" charset="0"/>
                <a:cs typeface="Times New Roman" pitchFamily="18" charset="0"/>
              </a:rPr>
              <a:t>bao</a:t>
            </a:r>
            <a:r>
              <a:rPr lang="en-US" sz="4800" b="1" smtClean="0">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sướng </a:t>
            </a:r>
            <a:r>
              <a:rPr lang="vi-VN" sz="4800" b="1">
                <a:solidFill>
                  <a:schemeClr val="bg1"/>
                </a:solidFill>
                <a:latin typeface="Times New Roman" pitchFamily="18" charset="0"/>
                <a:cs typeface="Times New Roman" pitchFamily="18" charset="0"/>
              </a:rPr>
              <a:t>vui chan hòa </a:t>
            </a:r>
            <a:r>
              <a:rPr lang="vi-VN" sz="4800" b="1">
                <a:solidFill>
                  <a:schemeClr val="bg1"/>
                </a:solidFill>
                <a:latin typeface="Times New Roman" pitchFamily="18" charset="0"/>
                <a:cs typeface="Times New Roman" pitchFamily="18" charset="0"/>
              </a:rPr>
              <a:t>địa </a:t>
            </a:r>
            <a:r>
              <a:rPr lang="vi-VN" sz="4800" b="1" smtClean="0">
                <a:solidFill>
                  <a:schemeClr val="bg1"/>
                </a:solidFill>
                <a:latin typeface="Times New Roman" pitchFamily="18" charset="0"/>
                <a:cs typeface="Times New Roman" pitchFamily="18" charset="0"/>
              </a:rPr>
              <a:t>cầu</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smtClean="0">
                <a:solidFill>
                  <a:schemeClr val="bg1"/>
                </a:solidFill>
                <a:latin typeface="Times New Roman" pitchFamily="18" charset="0"/>
                <a:cs typeface="Times New Roman" pitchFamily="18" charset="0"/>
              </a:rPr>
              <a:t>3/ Hỡi người muôn nước hãy đến ngắm xem lũy thành kỳ công của Chúa. Hỡi người muôn nước hãy đến chung tiếng ca chung lời ngợi mừng</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smtClean="0">
                <a:solidFill>
                  <a:schemeClr val="bg1"/>
                </a:solidFill>
                <a:latin typeface="Times New Roman" pitchFamily="18" charset="0"/>
                <a:cs typeface="Times New Roman" pitchFamily="18" charset="0"/>
              </a:rPr>
              <a:t>4/ Lũy đồn kiên vững là Chúa chúng con an lòng tựa nương vào Chúa. Không sợ giông tố, bão táp hay sóng xô con thuyền cuộc đời</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1369</TotalTime>
  <Words>174</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TRONG ĐỀN THỜ CHÚA Trầm Hương FMSR</vt:lpstr>
      <vt:lpstr>1/ Trong đền thờ Chúa lạy Chúa chúng con nhớ lại lòng thương của Chúa. Trong đền thờ Chúa lạy Chúa danh Chúa đáng ca ngợi ngàn đời.</vt:lpstr>
      <vt:lpstr>ĐK. Uy danh Chúa đáng ca ngợi, uy danh Chúa đáng ca ngợi ngàn đời ngời sáng khắp chốn. Uy danh Chúa đáng ca ngợi, uy danh Chúa đáng ca ngợi Người là Thiên Chúa chúng ta.</vt:lpstr>
      <vt:lpstr>2/ Trong đền thờ Chúa lạy Chúa chúng con ca ngợi quyền năng của Chúa. Trong đền thờ Chúa lạy Chúa bao sướng vui chan hòa địa cầu.</vt:lpstr>
      <vt:lpstr>3/ Hỡi người muôn nước hãy đến ngắm xem lũy thành kỳ công của Chúa. Hỡi người muôn nước hãy đến chung tiếng ca chung lời ngợi mừng.</vt:lpstr>
      <vt:lpstr>4/ Lũy đồn kiên vững là Chúa chúng con an lòng tựa nương vào Chúa. Không sợ giông tố, bão táp hay sóng xô con thuyền cuộc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436</cp:revision>
  <dcterms:created xsi:type="dcterms:W3CDTF">2021-12-01T03:00:51Z</dcterms:created>
  <dcterms:modified xsi:type="dcterms:W3CDTF">2021-12-10T08:05:37Z</dcterms:modified>
</cp:coreProperties>
</file>