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TRUNG TÍN </a:t>
            </a:r>
            <a:r>
              <a:rPr lang="vi-VN" sz="3600" b="1">
                <a:solidFill>
                  <a:schemeClr val="bg1"/>
                </a:solidFill>
                <a:latin typeface="Times New Roman" pitchFamily="18" charset="0"/>
                <a:cs typeface="Times New Roman" pitchFamily="18" charset="0"/>
              </a:rPr>
              <a:t>ĐỢI </a:t>
            </a:r>
            <a:r>
              <a:rPr lang="vi-VN" sz="3600" b="1" smtClean="0">
                <a:solidFill>
                  <a:schemeClr val="bg1"/>
                </a:solidFill>
                <a:latin typeface="Times New Roman" pitchFamily="18" charset="0"/>
                <a:cs typeface="Times New Roman" pitchFamily="18" charset="0"/>
              </a:rPr>
              <a:t>CHỜ</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a:t>
            </a:r>
            <a:r>
              <a:rPr lang="vi-VN" sz="3600" b="1">
                <a:solidFill>
                  <a:schemeClr val="bg1"/>
                </a:solidFill>
                <a:latin typeface="Times New Roman" pitchFamily="18" charset="0"/>
                <a:cs typeface="Times New Roman" pitchFamily="18" charset="0"/>
              </a:rPr>
              <a:t>Thái </a:t>
            </a:r>
            <a:r>
              <a:rPr lang="vi-VN" sz="3600" b="1" smtClean="0">
                <a:solidFill>
                  <a:schemeClr val="bg1"/>
                </a:solidFill>
                <a:latin typeface="Times New Roman" pitchFamily="18" charset="0"/>
                <a:cs typeface="Times New Roman" pitchFamily="18" charset="0"/>
              </a:rPr>
              <a:t>Nguyên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Đời con luôn ao ước sống trong vòng tay Ngài với tình tha thiết, luôn sẵn sàng chờ đợi Ngài đến trong yêu thương. Đường đời con đi mang tình yêu sắt son với Ngài cho dù khi Chúa đến con chẳng ngờ thì tình con vẫn sẵn luôn đợi chờ.</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Như người đầy tớ trung thành đợi chủ về vẫn còn tỉnh thức giữa đêm khuya. Như người quản lý khôn ngoan và trung tín biết luôn sẵn sàng chờ đón giờ Chúa đến trong niềm vui.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Đời con không mơ ước sống sang giàu danh vọng không màng nhung gấm, không thiết tha bon chen cuộc sống giữa anh em. Đời con chỉ mong đem niềm tin rắc gieo hy vọng đem tình thương thắp lên trong lòng người để chờ khi Chúa đến ôi đẹp </a:t>
            </a:r>
            <a:r>
              <a:rPr lang="vi-VN" sz="4000" b="1">
                <a:solidFill>
                  <a:schemeClr val="bg1"/>
                </a:solidFill>
                <a:latin typeface="Times New Roman" pitchFamily="18" charset="0"/>
                <a:cs typeface="Times New Roman" pitchFamily="18" charset="0"/>
              </a:rPr>
              <a:t>tươi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Niềm tin con đôi lúc khuất che mờ giữa vời trong đêm tối, không ánh sao dọi đường từng bước con hoang mang. Cuộc đời lo toan dễ chìm tan trong khói sương mây ngàn ơn Ngài ban giúp con luôn vững vàng sẵn sàng khi Chúa đến ôi hòa chan.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3798</TotalTime>
  <Words>217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TRUNG TÍN ĐỢI CHỜ  Lm. Thái Nguyên</vt:lpstr>
      <vt:lpstr>1. Đời con luôn ao ước sống trong vòng tay Ngài với tình tha thiết, luôn sẵn sàng chờ đợi Ngài đến trong yêu thương. Đường đời con đi mang tình yêu sắt son với Ngài cho dù khi Chúa đến con chẳng ngờ thì tình con vẫn sẵn luôn đợi chờ.</vt:lpstr>
      <vt:lpstr>ĐK. Như người đầy tớ trung thành đợi chủ về vẫn còn tỉnh thức giữa đêm khuya. Như người quản lý khôn ngoan và trung tín biết luôn sẵn sàng chờ đón giờ Chúa đến trong niềm vui.</vt:lpstr>
      <vt:lpstr>2. Đời con không mơ ước sống sang giàu danh vọng không màng nhung gấm, không thiết tha bon chen cuộc sống giữa anh em. Đời con chỉ mong đem niềm tin rắc gieo hy vọng đem tình thương thắp lên trong lòng người để chờ khi Chúa đến ôi đẹp tươi.</vt:lpstr>
      <vt:lpstr>3. Niềm tin con đôi lúc khuất che mờ giữa vời trong đêm tối, không ánh sao dọi đường từng bước con hoang mang. Cuộc đời lo toan dễ chìm tan trong khói sương mây ngàn ơn Ngài ban giúp con luôn vững vàng sẵn sàng khi Chúa đến ôi hòa chan.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1399</cp:revision>
  <dcterms:created xsi:type="dcterms:W3CDTF">2021-12-01T03:00:51Z</dcterms:created>
  <dcterms:modified xsi:type="dcterms:W3CDTF">2021-12-28T22:03:50Z</dcterms:modified>
</cp:coreProperties>
</file>