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84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TRÈO LÊN CAO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Hùng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Trèo trèo lên, ai được trèo lên cao sơn Chúa. Ai được đứng trong thánh điện, đứng trong đền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Ấy là người vô tội có lòng thật thà trong trắng. Không mê đắm bã phù hoa, không man trá chẳng thề gian.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Ấy là người sống đạo công bình tận tình bác ái. Coi ai cũng là anh em, yêu thương chẳng trừ một ai.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Ấy là người thánh thiện theo đường lành đường vị tha. Năng suy gẫm lời Ngài ban, luôn tuân giữ luật Ngài ra.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119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TRÈO LÊN CAO SƠN Hùng Lân</vt:lpstr>
      <vt:lpstr>ĐK. Trèo trèo lên, ai được trèo lên cao sơn Chúa. Ai được đứng trong thánh điện, đứng trong đền thờ.</vt:lpstr>
      <vt:lpstr>1. Ấy là người vô tội có lòng thật thà trong trắng. Không mê đắm bã phù hoa, không man trá chẳng thề gian.</vt:lpstr>
      <vt:lpstr>2. Ấy là người sống đạo công bình tận tình bác ái. Coi ai cũng là anh em, yêu thương chẳng trừ một ai.</vt:lpstr>
      <vt:lpstr>3. Ấy là người thánh thiện theo đường lành đường vị tha. Năng suy gẫm lời Ngài ban, luôn tuân giữ luật Ngài ra.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335</cp:revision>
  <dcterms:created xsi:type="dcterms:W3CDTF">2021-12-01T03:00:51Z</dcterms:created>
  <dcterms:modified xsi:type="dcterms:W3CDTF">2021-12-30T02:59:57Z</dcterms:modified>
</cp:coreProperties>
</file>