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TRÊN BÀN THỜ TRẦN THẾ</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Ngọc Linh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Trên bàn thờ trần thế con xin dâng bánh rượu tinh tuyền với bao tâm tình mến tin. Dâng nén hương thành tín để tưởng niệm Chúa đã chịu chết để tưởng niệm Chúa đã phục sinh.</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1. Cùng dâng hương lúa đồng xa ngày qua lao nhọc vất vả. Dâng ngày tháng phôi pha niềm tin vẫn hoài thiết tha.</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2. Cùng dâng nắng sớm chiều sương và dâng tâm hồn khát vọng. Dâng đời sống long đong hoài mong sống đời mến thương.</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3. Cùng dâng kiếp sống tử sinh nhục vinh trong đời thay đổi. Dâng Ngài nỗi hy sinh chờ mong thấy ngày hiển vinh.</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2647</TotalTime>
  <Words>131</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TRÊN BÀN THỜ TRẦN THẾ Ngọc Linh</vt:lpstr>
      <vt:lpstr>ĐK. Trên bàn thờ trần thế con xin dâng bánh rượu tinh tuyền với bao tâm tình mến tin. Dâng nén hương thành tín để tưởng niệm Chúa đã chịu chết để tưởng niệm Chúa đã phục sinh.</vt:lpstr>
      <vt:lpstr>1. Cùng dâng hương lúa đồng xa ngày qua lao nhọc vất vả. Dâng ngày tháng phôi pha niềm tin vẫn hoài thiết tha.</vt:lpstr>
      <vt:lpstr>2. Cùng dâng nắng sớm chiều sương và dâng tâm hồn khát vọng. Dâng đời sống long đong hoài mong sống đời mến thương.</vt:lpstr>
      <vt:lpstr>3. Cùng dâng kiếp sống tử sinh nhục vinh trong đời thay đổi. Dâng Ngài nỗi hy sinh chờ mong thấy ngày hiển vinh.</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974</cp:revision>
  <dcterms:created xsi:type="dcterms:W3CDTF">2021-12-01T03:00:51Z</dcterms:created>
  <dcterms:modified xsi:type="dcterms:W3CDTF">2021-12-16T00:59:18Z</dcterms:modified>
</cp:coreProperties>
</file>