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6000" b="1" smtClean="0">
                <a:solidFill>
                  <a:schemeClr val="bg1"/>
                </a:solidFill>
                <a:latin typeface="Times New Roman" pitchFamily="18" charset="0"/>
                <a:cs typeface="Times New Roman" pitchFamily="18" charset="0"/>
              </a:rPr>
              <a:t>TRÔNG CHỜ CHÚA ĐẾN</a:t>
            </a:r>
            <a:r>
              <a:rPr lang="en-US" sz="6000" b="1" smtClean="0">
                <a:solidFill>
                  <a:schemeClr val="bg1"/>
                </a:solidFill>
                <a:latin typeface="Times New Roman" pitchFamily="18" charset="0"/>
                <a:cs typeface="Times New Roman" pitchFamily="18" charset="0"/>
              </a:rPr>
              <a:t> </a:t>
            </a:r>
            <a:r>
              <a:rPr lang="vi-VN" sz="6000" b="1" smtClean="0">
                <a:solidFill>
                  <a:schemeClr val="bg1"/>
                </a:solidFill>
                <a:latin typeface="Times New Roman" pitchFamily="18" charset="0"/>
                <a:cs typeface="Times New Roman" pitchFamily="18" charset="0"/>
              </a:rPr>
              <a:t>Sr</a:t>
            </a:r>
            <a:r>
              <a:rPr lang="en-US" sz="6000" b="1" smtClean="0">
                <a:solidFill>
                  <a:schemeClr val="bg1"/>
                </a:solidFill>
                <a:latin typeface="Times New Roman" pitchFamily="18" charset="0"/>
                <a:cs typeface="Times New Roman" pitchFamily="18" charset="0"/>
              </a:rPr>
              <a:t> </a:t>
            </a:r>
            <a:r>
              <a:rPr lang="vi-VN" sz="6000" b="1" smtClean="0">
                <a:solidFill>
                  <a:schemeClr val="bg1"/>
                </a:solidFill>
                <a:latin typeface="Times New Roman" pitchFamily="18" charset="0"/>
                <a:cs typeface="Times New Roman" pitchFamily="18" charset="0"/>
              </a:rPr>
              <a:t>Lan Thanh</a:t>
            </a:r>
            <a:endParaRPr lang="en-US" sz="72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ĐK: Xin trời cho sương rơi mây ngàn hạ làn mưa móc mưa Đấng cứu nhân gian nhân loại nhờ ơn cứu rỗi. Xin trời cho sương rơi mây ngàn hạ làn mưa móc, mưa chính Chúa Ngôi Hai trần gian nóng trông đêm ngày.</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1. Con cô đơn bơ vơ đi trong gió sương lầm than tâm tư bao hoang mang con xin thiết tha nài van. Chúa thương đời con thiếu vui nhiều cay đắng, dẫn con về nơi nghĩ ngơi trong an bình.</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2. Con đây đã phạm biết bao tội nhơ nhớp van xin Chúa thương thứ tha tội lỗi con. Con xin sẵn sàng bước theo đường lối Chúa. Chúa dẫn đưa con sướng vui tràn tâm hồn.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TotalTime>
  <Words>142</Words>
  <Application>Microsoft Office PowerPoint</Application>
  <PresentationFormat>On-screen Show (16:9)</PresentationFormat>
  <Paragraphs>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TRÔNG CHỜ CHÚA ĐẾN Sr Lan Thanh</vt:lpstr>
      <vt:lpstr>ĐK: Xin trời cho sương rơi mây ngàn hạ làn mưa móc mưa Đấng cứu nhân gian nhân loại nhờ ơn cứu rỗi. Xin trời cho sương rơi mây ngàn hạ làn mưa móc, mưa chính Chúa Ngôi Hai trần gian nóng trông đêm ngày.</vt:lpstr>
      <vt:lpstr>1. Con cô đơn bơ vơ đi trong gió sương lầm than tâm tư bao hoang mang con xin thiết tha nài van. Chúa thương đời con thiếu vui nhiều cay đắng, dẫn con về nơi nghĩ ngơi trong an bình.</vt:lpstr>
      <vt:lpstr>2. Con đây đã phạm biết bao tội nhơ nhớp van xin Chúa thương thứ tha tội lỗi con. Con xin sẵn sàng bước theo đường lối Chúa. Chúa dẫn đưa con sướng vui tràn tâm hồn.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35</cp:revision>
  <dcterms:created xsi:type="dcterms:W3CDTF">2021-12-01T03:00:51Z</dcterms:created>
  <dcterms:modified xsi:type="dcterms:W3CDTF">2021-12-01T04:25:20Z</dcterms:modified>
</cp:coreProperties>
</file>