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TRĂM TRIỆU LỜI CA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Gm. Nguyễn Văn Hòa - Lm. Tiến Dũng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1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en-US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Ngàn lời ca vang mừng Chúa uy linh, ngàn lời ca vang một khúc ca thanh bình.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Xin dâng Chúa trăm triệu lời ca, trăm triệu lời ca, trăm triệu lời ca.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en-US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Từng ngàn dân ca một khúc vinh quang, từng ngàn dân ca một khúc ca khải hoàn.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Chập trùng bao la rừng rừng núi ca vang, hòa lời ca vang một Chúa huy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Bầu trời quang mây bừng sáng trăng sao, lời lời tung hô một khúc ca muôn mầu.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Ngàn đời vang danh một Chúa hiển vinh, ngàn đời hân hoan nguồn khúc thiên đình.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129</Words>
  <Application>Microsoft Office PowerPoint</Application>
  <PresentationFormat>On-screen Show (16:9)</PresentationFormat>
  <Paragraphs>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TRĂM TRIỆU LỜI CA Gm. Nguyễn Văn Hòa - Lm. Tiến Dũng</vt:lpstr>
      <vt:lpstr>1. Ngàn lời ca vang mừng Chúa uy linh, ngàn lời ca vang một khúc ca thanh bình.</vt:lpstr>
      <vt:lpstr>ÐK: Xin dâng Chúa trăm triệu lời ca, trăm triệu lời ca, trăm triệu lời ca.</vt:lpstr>
      <vt:lpstr>2. Từng ngàn dân ca một khúc vinh quang, từng ngàn dân ca một khúc ca khải hoàn.</vt:lpstr>
      <vt:lpstr>3. Chập trùng bao la rừng rừng núi ca vang, hòa lời ca vang một Chúa huy hoàng.</vt:lpstr>
      <vt:lpstr>4. Bầu trời quang mây bừng sáng trăng sao, lời lời tung hô một khúc ca muôn mầu.</vt:lpstr>
      <vt:lpstr>5. Ngàn đời vang danh một Chúa hiển vinh, ngàn đời hân hoan nguồn khúc thiên đình.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228</cp:revision>
  <dcterms:created xsi:type="dcterms:W3CDTF">2021-12-01T03:00:51Z</dcterms:created>
  <dcterms:modified xsi:type="dcterms:W3CDTF">2021-12-05T11:30:05Z</dcterms:modified>
</cp:coreProperties>
</file>