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TRƯỚC BÀN THỜ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Giờ đây trước bàn thánh Cha nhân hiền, đoàn con xin dâng tiến lễ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tình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Này rượu nho cùng bánh thơm dâng trước ngai huyền linh, nguyện cầu Cha lành khứng ban nguồn ân phúc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thiên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Tiệc ly bánh rượu Chúa đã biến thành, thịt máu Chúa nuôi dưỡng cả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ngàn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Chiều xưa Chúa đã hiến thân trao mình, chuộc tội cho nhân thế đang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lầm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than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1742</TotalTime>
  <Words>92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TRƯỚC BÀN THỜ Lm. Kim Long</vt:lpstr>
      <vt:lpstr>1/ Giờ đây trước bàn thánh Cha nhân hiền, đoàn con xin dâng tiến lễ tình yêu.</vt:lpstr>
      <vt:lpstr>ĐK. Này rượu nho cùng bánh thơm dâng trước ngai huyền linh, nguyện cầu Cha lành khứng ban nguồn ân phúc thiên đình.</vt:lpstr>
      <vt:lpstr>2/ Tiệc ly bánh rượu Chúa đã biến thành, thịt máu Chúa nuôi dưỡng cả ngàn dân.</vt:lpstr>
      <vt:lpstr>3/ Chiều xưa Chúa đã hiến thân trao mình, chuộc tội cho nhân thế đang lầm than.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604</cp:revision>
  <dcterms:created xsi:type="dcterms:W3CDTF">2021-12-01T03:00:51Z</dcterms:created>
  <dcterms:modified xsi:type="dcterms:W3CDTF">2021-12-11T07:16:55Z</dcterms:modified>
</cp:coreProperties>
</file>