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TRƯỚC NHAN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Viết Chung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800" b="1">
                <a:solidFill>
                  <a:schemeClr val="bg1"/>
                </a:solidFill>
                <a:latin typeface="Times New Roman" pitchFamily="18" charset="0"/>
                <a:cs typeface="Times New Roman" pitchFamily="18" charset="0"/>
              </a:rPr>
              <a:t>ĐK: Trước nhan Chúa đoàn con bao vui sướng. Dâng dâng lên khúc ca ân tình. Với muôn dân nước ngợi khen danh Chúa. Chúng con nâng hồn lên trong thành tâm cậy tin.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Nơi cung Thánh êm đềm là chốn nương náu trong bình yên. Không vương mang thế trần thoát qua muôn ưu phiền. Đoàn con hân hoan sớm hôm quay quần.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Xin Cha hãy đoái nhìn đoàn chiên phiêu lãng nơi trần gian. Bao tân toan cuống cuồng lắm bon chen hão huyền. Hằng mong Cha đưa thoát cơn mê lầm.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113</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TRƯỚC NHAN CHÚA Viết Chung</vt:lpstr>
      <vt:lpstr>ĐK: Trước nhan Chúa đoàn con bao vui sướng. Dâng dâng lên khúc ca ân tình. Với muôn dân nước ngợi khen danh Chúa. Chúng con nâng hồn lên trong thành tâm cậy tin.</vt:lpstr>
      <vt:lpstr>1. Nơi cung Thánh êm đềm là chốn nương náu trong bình yên. Không vương mang thế trần thoát qua muôn ưu phiền. Đoàn con hân hoan sớm hôm quay quần.</vt:lpstr>
      <vt:lpstr>2. Xin Cha hãy đoái nhìn đoàn chiên phiêu lãng nơi trần gian. Bao tân toan cuống cuồng lắm bon chen hão huyền. Hằng mong Cha đưa thoát cơn mê lầm.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220</cp:revision>
  <dcterms:created xsi:type="dcterms:W3CDTF">2021-12-01T03:00:51Z</dcterms:created>
  <dcterms:modified xsi:type="dcterms:W3CDTF">2021-12-05T11:09:25Z</dcterms:modified>
</cp:coreProperties>
</file>