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TRƯỚC TÒA THIÊN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Trước tòa Thiên Chúa (í i ì í i) đâu có hoa thơm và trái ngọt (í i) mà dâng. Chỉ có tấm lòng hợp trong là trong bánh trắng, chỉ có tấm lòng thắm hòa cùng rượu ngon.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một nén hương lòng, bao la tình nhân thế tiến dâng lên. Xin dâng lên này đây xác hồn, niềm vui nỗi buồn, trót đời nguyện Chúa dủ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là gió mát, Chúa (i) là nắng xuân, trên lối đi gian trần Chúa là suối nguồn hồng ân. Chúng con trong đời tựa như thuyền trôi trên sóng, ngước trông lên trời bến bờ của ngày mai.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142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TRƯỚC TÒA THIÊN CHÚA Phanxicô</vt:lpstr>
      <vt:lpstr>1. Trước tòa Thiên Chúa (í i ì í i) đâu có hoa thơm và trái ngọt (í i) mà dâng. Chỉ có tấm lòng hợp trong là trong bánh trắng, chỉ có tấm lòng thắm hòa cùng rượu ngon.</vt:lpstr>
      <vt:lpstr>ĐK. Xin dâng lên một nén hương lòng, bao la tình nhân thế tiến dâng lên. Xin dâng lên này đây xác hồn, niềm vui nỗi buồn, trót đời nguyện Chúa dủ thương.</vt:lpstr>
      <vt:lpstr>2. Chúa là gió mát, Chúa (i) là nắng xuân, trên lối đi gian trần Chúa là suối nguồn hồng ân. Chúng con trong đời tựa như thuyền trôi trên sóng, ngước trông lên trời bến bờ của ngày mai.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586</cp:revision>
  <dcterms:created xsi:type="dcterms:W3CDTF">2021-12-01T03:00:51Z</dcterms:created>
  <dcterms:modified xsi:type="dcterms:W3CDTF">2021-12-11T03:52:39Z</dcterms:modified>
</cp:coreProperties>
</file>