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9" r:id="rId2"/>
    <p:sldId id="256" r:id="rId3"/>
    <p:sldId id="258" r:id="rId4"/>
    <p:sldId id="257" r:id="rId5"/>
    <p:sldId id="267" r:id="rId6"/>
    <p:sldId id="263"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12/16/2021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12/16/2021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12/16/2021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12/16/2021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12/16/2021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12/16/2021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sz="4800" b="1">
                <a:solidFill>
                  <a:schemeClr val="bg1"/>
                </a:solidFill>
                <a:latin typeface="Times New Roman" pitchFamily="18" charset="0"/>
                <a:cs typeface="Times New Roman" pitchFamily="18" charset="0"/>
              </a:rPr>
              <a:t>TRẦM HƯƠNG DÂNG CHÚA</a:t>
            </a:r>
            <a:r>
              <a:rPr lang="vi-VN" sz="5400" b="1">
                <a:solidFill>
                  <a:schemeClr val="bg1"/>
                </a:solidFill>
                <a:latin typeface="Times New Roman" pitchFamily="18" charset="0"/>
                <a:cs typeface="Times New Roman" pitchFamily="18" charset="0"/>
              </a:rPr>
              <a:t/>
            </a:r>
            <a:br>
              <a:rPr lang="vi-VN" sz="5400" b="1">
                <a:solidFill>
                  <a:schemeClr val="bg1"/>
                </a:solidFill>
                <a:latin typeface="Times New Roman" pitchFamily="18" charset="0"/>
                <a:cs typeface="Times New Roman" pitchFamily="18" charset="0"/>
              </a:rPr>
            </a:br>
            <a:r>
              <a:rPr lang="vi-VN" sz="5400" b="1">
                <a:solidFill>
                  <a:schemeClr val="bg1"/>
                </a:solidFill>
                <a:latin typeface="Times New Roman" pitchFamily="18" charset="0"/>
                <a:cs typeface="Times New Roman" pitchFamily="18" charset="0"/>
              </a:rPr>
              <a:t>Đinh Công Huỳnh</a:t>
            </a: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000" b="1">
                <a:solidFill>
                  <a:schemeClr val="bg1"/>
                </a:solidFill>
                <a:latin typeface="Times New Roman" pitchFamily="18" charset="0"/>
                <a:cs typeface="Times New Roman" pitchFamily="18" charset="0"/>
              </a:rPr>
              <a:t>1. Kính tiến dâng lên Ngài này trầm hương nghi ngút tỏa bay tới thánh cung diệu vời tựa lễ dâng ban chiều Chúa hãy thương nhận tấm lòng con. Đôi bàn tay thật nhỏ bé với cả tâm tình con nguyện dâng Chúa với trái tim chân thành, bao ngày qua dãi dầu trong gió mưa nay đã kết </a:t>
            </a:r>
            <a:r>
              <a:rPr lang="vi-VN" sz="4000" b="1">
                <a:solidFill>
                  <a:schemeClr val="bg1"/>
                </a:solidFill>
                <a:latin typeface="Times New Roman" pitchFamily="18" charset="0"/>
                <a:cs typeface="Times New Roman" pitchFamily="18" charset="0"/>
              </a:rPr>
              <a:t>nụ</a:t>
            </a:r>
            <a:r>
              <a:rPr lang="vi-VN" sz="4000" b="1" smtClean="0">
                <a:solidFill>
                  <a:schemeClr val="bg1"/>
                </a:solidFill>
                <a:latin typeface="Times New Roman" pitchFamily="18" charset="0"/>
                <a:cs typeface="Times New Roman" pitchFamily="18" charset="0"/>
              </a:rPr>
              <a:t>.</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4000" b="1" smtClean="0">
                <a:solidFill>
                  <a:schemeClr val="bg1"/>
                </a:solidFill>
                <a:latin typeface="Times New Roman" pitchFamily="18" charset="0"/>
                <a:cs typeface="Times New Roman" pitchFamily="18" charset="0"/>
              </a:rPr>
              <a:t>ĐK:Bè </a:t>
            </a:r>
            <a:r>
              <a:rPr lang="vi-VN" sz="4000" b="1">
                <a:solidFill>
                  <a:schemeClr val="bg1"/>
                </a:solidFill>
                <a:latin typeface="Times New Roman" pitchFamily="18" charset="0"/>
                <a:cs typeface="Times New Roman" pitchFamily="18" charset="0"/>
              </a:rPr>
              <a:t>1. Này rượu thơm này bánh ngon kính tiến Chúa thiên đình, theo hương trầm bay vút lên cao Chúa ơi thương hãy đón nhận của lễ rất chân thành. Lòng thành kính đã ươm ân tình nguyện Chúa Trời đổ hồng ân tháng năm, để đời con sẽ trở nên muôn hy lễ tình yêu đượm thắm sắc hồng.</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Bè 2. Này bánh rượu thơm ngon tiến Chúa thiên đình theo hương trầm bay lên cao Ngài ơi nhận lấy lễ chân thành. Lòng thành kính đã ươm thắm tình nguyện xin Chúa đổ muôn ơn lành để nên muôn hy lễ tình yêu mãi luôn đượm thắm sắc hồng.</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000" b="1">
                <a:solidFill>
                  <a:schemeClr val="bg1"/>
                </a:solidFill>
                <a:latin typeface="Times New Roman" pitchFamily="18" charset="0"/>
                <a:cs typeface="Times New Roman" pitchFamily="18" charset="0"/>
              </a:rPr>
              <a:t>2. Kính tiến dâng lên Ngài này rượu nho hoa trái đồng xa Chúa đã cho mặn mà nhờ nắng mưa thuận hòa trái chin thơm nồng dâng về Chúa. Bao nhọc lao đã trở nên hiến lễ nhiệm mầu dâng về Thiên Chúa Đấng chúng con tôn thờ, xin nhận lấy tấm lòng thơ trắng trong nơi cõi gian trần.</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60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2777</TotalTime>
  <Words>258</Words>
  <Application>Microsoft Office PowerPoint</Application>
  <PresentationFormat>On-screen Show (16:9)</PresentationFormat>
  <Paragraphs>9</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TRẦM HƯƠNG DÂNG CHÚA Đinh Công Huỳnh</vt:lpstr>
      <vt:lpstr>1. Kính tiến dâng lên Ngài này trầm hương nghi ngút tỏa bay tới thánh cung diệu vời tựa lễ dâng ban chiều Chúa hãy thương nhận tấm lòng con. Đôi bàn tay thật nhỏ bé với cả tâm tình con nguyện dâng Chúa với trái tim chân thành, bao ngày qua dãi dầu trong gió mưa nay đã kết nụ.</vt:lpstr>
      <vt:lpstr>ĐK:Bè 1. Này rượu thơm này bánh ngon kính tiến Chúa thiên đình, theo hương trầm bay vút lên cao Chúa ơi thương hãy đón nhận của lễ rất chân thành. Lòng thành kính đã ươm ân tình nguyện Chúa Trời đổ hồng ân tháng năm, để đời con sẽ trở nên muôn hy lễ tình yêu đượm thắm sắc hồng.</vt:lpstr>
      <vt:lpstr>Bè 2. Này bánh rượu thơm ngon tiến Chúa thiên đình theo hương trầm bay lên cao Ngài ơi nhận lấy lễ chân thành. Lòng thành kính đã ươm thắm tình nguyện xin Chúa đổ muôn ơn lành để nên muôn hy lễ tình yêu mãi luôn đượm thắm sắc hồng.</vt:lpstr>
      <vt:lpstr>2. Kính tiến dâng lên Ngài này rượu nho hoa trái đồng xa Chúa đã cho mặn mà nhờ nắng mưa thuận hòa trái chin thơm nồng dâng về Chúa. Bao nhọc lao đã trở nên hiến lễ nhiệm mầu dâng về Thiên Chúa Đấng chúng con tôn thờ, xin nhận lấy tấm lòng thơ trắng trong nơi cõi gian trần.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1039</cp:revision>
  <dcterms:created xsi:type="dcterms:W3CDTF">2021-12-01T03:00:51Z</dcterms:created>
  <dcterms:modified xsi:type="dcterms:W3CDTF">2021-12-16T07:36:21Z</dcterms:modified>
</cp:coreProperties>
</file>