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TRẦM 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Duy Vi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Này giờ nhiệm mầu cao sang uy linh Chúa cả thiên đình nên Chiên hy sinh lễ thờ thanh khiết. Ôi hồn ta ca lên cùng hoan hỉ Giêsu ái ân yêu mến không bờ. Ngày ngày dâng hiến trên khắp bàn thờ, thương con Chúa ban Thịt Máu nuôi hồn. Nào người suy thấu nhiệm mầu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Ðền thánh trầm hương Chúa tôi ngự đến. Tối cao Linh Mục tối cao lễ vật. Dâng lên tôn vinh Chiên hy sinh. Hầu chuộc nhân thế muôn chốn còn vương. Ðền thánh trầm hương Chúa tôi ngự đến.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Hợp với lễ thiêu chúng con tận hiến. Hết cả xác hồn, hết cả con hèn. Dâng lên tôn vinh ngai uy linh. Thành làn hương mến ân ái triền miên. Hợp với lễ thiêu Chúa tôi tận hiến.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2111</TotalTime>
  <Words>164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TRẦM HƯƠNG Nguyễn Duy Vi</vt:lpstr>
      <vt:lpstr>ÐK. Này giờ nhiệm mầu cao sang uy linh Chúa cả thiên đình nên Chiên hy sinh lễ thờ thanh khiết. Ôi hồn ta ca lên cùng hoan hỉ Giêsu ái ân yêu mến không bờ. Ngày ngày dâng hiến trên khắp bàn thờ, thương con Chúa ban Thịt Máu nuôi hồn. Nào người suy thấu nhiệm mầu yêu thương.</vt:lpstr>
      <vt:lpstr>1. Ðền thánh trầm hương Chúa tôi ngự đến. Tối cao Linh Mục tối cao lễ vật. Dâng lên tôn vinh Chiên hy sinh. Hầu chuộc nhân thế muôn chốn còn vương. Ðền thánh trầm hương Chúa tôi ngự đến.</vt:lpstr>
      <vt:lpstr>2. Hợp với lễ thiêu chúng con tận hiến. Hết cả xác hồn, hết cả con hèn. Dâng lên tôn vinh ngai uy linh. Thành làn hương mến ân ái triền miên. Hợp với lễ thiêu Chúa tôi tận hiến.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792</cp:revision>
  <dcterms:created xsi:type="dcterms:W3CDTF">2021-12-01T03:00:51Z</dcterms:created>
  <dcterms:modified xsi:type="dcterms:W3CDTF">2021-12-13T23:04:33Z</dcterms:modified>
</cp:coreProperties>
</file>