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b="1">
                <a:solidFill>
                  <a:schemeClr val="bg1"/>
                </a:solidFill>
                <a:latin typeface="Times New Roman" pitchFamily="18" charset="0"/>
                <a:cs typeface="Times New Roman" pitchFamily="18" charset="0"/>
              </a:rPr>
              <a:t>TRẦM KHÚC NGUYỆN CẦU</a:t>
            </a:r>
            <a:br>
              <a:rPr lang="es-ES" b="1">
                <a:solidFill>
                  <a:schemeClr val="bg1"/>
                </a:solidFill>
                <a:latin typeface="Times New Roman" pitchFamily="18" charset="0"/>
                <a:cs typeface="Times New Roman" pitchFamily="18" charset="0"/>
              </a:rPr>
            </a:br>
            <a:r>
              <a:rPr lang="es-ES" b="1">
                <a:solidFill>
                  <a:schemeClr val="bg1"/>
                </a:solidFill>
                <a:latin typeface="Times New Roman" pitchFamily="18" charset="0"/>
                <a:cs typeface="Times New Roman" pitchFamily="18" charset="0"/>
              </a:rPr>
              <a:t>Lm. Ân Đức</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Chiều dường như đã xuống, bóng đêm đen phủ khắp trần gian. Đời nhuộm màu tang tóc, nét thê lương, trầm khúc thở than. Ôi bao nỗi kinh hoàng nhân loại khổ đau</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giông tố vây trùng, tin buồn từng phút, từng giờ đưa tới. Ôi lạy Chúa, Chúa nhìn thấy con trên thuyền mong manh như sắp đắm chìm, sao Ngài vẫn ngủ vẫn cứ lặng im, xin thức dậy ôi lạy Chúa.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Lạy Chúa, là Thiên Chúa của con, con tin vào quyền năng Chúa vô cùng. Ngài làm cho biển đang sóng lặng im, không có gì tách con lìa xa Chúa. Lạy Thiên Chúa</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Thập giá Chúa hiển vinh, Chúa chữa lành mọi thương tích nhân loại. Ngài đã chết và nay đã phục sinh Đấng khơi nguồn và hoàn tất niềm tin.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Nhiều khi con trách Chúa chẳng quan tâm, Ngài bỏ mặc con. Nhiều lần con quên Chúa vẫn yêu con không lúc nào ngơi. Ôi đã biết bao lần thất bại cay đắng, một cõi phong trần, giữa đời muôn lối niềm tin yếu đuối</a:t>
            </a:r>
            <a:r>
              <a:rPr lang="vi-VN" b="1">
                <a:solidFill>
                  <a:schemeClr val="bg1"/>
                </a:solidFill>
                <a:latin typeface="Times New Roman" pitchFamily="18" charset="0"/>
                <a:cs typeface="Times New Roman" pitchFamily="18" charset="0"/>
              </a:rPr>
              <a:t>. </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Ôi lạy Chúa, xin dạy bảo con sống niềm phó thác, mau kíp trở về, đón nhận ân phúc từ những thử thách trong sức mạnh của Thần Khí.</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Đời từng khi xao xuyến đã bao phen một bóng lẻ loi. Nhiều lần trong đêm tối, vắng trăng sao con biết về đâu. Xin dẫn lối đưa đường, quên mọi sầu thương, gian khó dặm trường, qua ngàn tăm tối, dìu con đi tới</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Ôi lạy Chúa, xin Ngài bước lên con thuyền đời con, thắp sáng hy vọng, sống tình liên đới, và biết nhận ra nơi mọi người khuôn mặt của </a:t>
            </a:r>
            <a:r>
              <a:rPr lang="vi-VN" sz="5400" b="1">
                <a:solidFill>
                  <a:schemeClr val="bg1"/>
                </a:solidFill>
                <a:latin typeface="Times New Roman" pitchFamily="18" charset="0"/>
                <a:cs typeface="Times New Roman" pitchFamily="18" charset="0"/>
              </a:rPr>
              <a:t>Chúa</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2952</TotalTime>
  <Words>351</Words>
  <Application>Microsoft Office PowerPoint</Application>
  <PresentationFormat>On-screen Show (16:9)</PresentationFormat>
  <Paragraphs>13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TRẦM KHÚC NGUYỆN CẦU Lm. Ân Đức</vt:lpstr>
      <vt:lpstr>1. Chiều dường như đã xuống, bóng đêm đen phủ khắp trần gian. Đời nhuộm màu tang tóc, nét thê lương, trầm khúc thở than. Ôi bao nỗi kinh hoàng nhân loại khổ đau, </vt:lpstr>
      <vt:lpstr>**giông tố vây trùng, tin buồn từng phút, từng giờ đưa tới. Ôi lạy Chúa, Chúa nhìn thấy con trên thuyền mong manh như sắp đắm chìm, sao Ngài vẫn ngủ vẫn cứ lặng im, xin thức dậy ôi lạy Chúa.</vt:lpstr>
      <vt:lpstr>ĐK: Lạy Chúa, là Thiên Chúa của con, con tin vào quyền năng Chúa vô cùng. Ngài làm cho biển đang sóng lặng im, không có gì tách con lìa xa Chúa. Lạy Thiên Chúa, </vt:lpstr>
      <vt:lpstr>**Thập giá Chúa hiển vinh, Chúa chữa lành mọi thương tích nhân loại. Ngài đã chết và nay đã phục sinh Đấng khơi nguồn và hoàn tất niềm tin.</vt:lpstr>
      <vt:lpstr>2. Nhiều khi con trách Chúa chẳng quan tâm, Ngài bỏ mặc con. Nhiều lần con quên Chúa vẫn yêu con không lúc nào ngơi. Ôi đã biết bao lần thất bại cay đắng, một cõi phong trần, giữa đời muôn lối niềm tin yếu đuối. </vt:lpstr>
      <vt:lpstr>**Ôi lạy Chúa, xin dạy bảo con sống niềm phó thác, mau kíp trở về, đón nhận ân phúc từ những thử thách trong sức mạnh của Thần Khí.</vt:lpstr>
      <vt:lpstr>3. Đời từng khi xao xuyến đã bao phen một bóng lẻ loi. Nhiều lần trong đêm tối, vắng trăng sao con biết về đâu. Xin dẫn lối đưa đường, quên mọi sầu thương, gian khó dặm trường, qua ngàn tăm tối, dìu con đi tới. </vt:lpstr>
      <vt:lpstr>**Ôi lạy Chúa, xin Ngài bước lên con thuyền đời con, thắp sáng hy vọng, sống tình liên đới, và biết nhận ra nơi mọi người khuôn mặt của Chúa.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1114</cp:revision>
  <dcterms:created xsi:type="dcterms:W3CDTF">2021-12-01T03:00:51Z</dcterms:created>
  <dcterms:modified xsi:type="dcterms:W3CDTF">2021-12-17T10:18:29Z</dcterms:modified>
</cp:coreProperties>
</file>