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TRẺ THƠ ẤY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(Ca Hiệp lễ CN IV A MV)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7,14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Đây Trinh nữ sẽ thụ thai sinh hạ con trai. Tên con trẻ ấy người ta sẽ gọi là Em-ma-nu-en.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Trẻ thơ ấy là ơn cứu độ cho muôn người, Trẻ thơ ấy là vinh quang Chúa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chói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Tỏa muôn ánh hào quang sáng ngời trên khung trời. Hòa vang tiếng ngợi ca Thiên Chúa xuống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74</Words>
  <Application>Microsoft Office PowerPoint</Application>
  <PresentationFormat>On-screen Show (16:9)</PresentationFormat>
  <Paragraphs>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TRẺ THƠ ẤY Hải Triều (Ca Hiệp lễ CN IV A MV) Is 7,14</vt:lpstr>
      <vt:lpstr>ĐK. Đây Trinh nữ sẽ thụ thai sinh hạ con trai. Tên con trẻ ấy người ta sẽ gọi là Em-ma-nu-en.</vt:lpstr>
      <vt:lpstr>1. Trẻ thơ ấy là ơn cứu độ cho muôn người, Trẻ thơ ấy là vinh quang Chúa chói ngời.</vt:lpstr>
      <vt:lpstr>2. Tỏa muôn ánh hào quang sáng ngời trên khung trời. Hòa vang tiếng ngợi ca Thiên Chúa xuống đời.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105</cp:revision>
  <dcterms:created xsi:type="dcterms:W3CDTF">2021-12-01T03:00:51Z</dcterms:created>
  <dcterms:modified xsi:type="dcterms:W3CDTF">2021-12-02T07:20:05Z</dcterms:modified>
</cp:coreProperties>
</file>