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56" r:id="rId5"/>
    <p:sldId id="258" r:id="rId6"/>
    <p:sldId id="259" r:id="rId7"/>
    <p:sldId id="264" r:id="rId8"/>
    <p:sldId id="265" r:id="rId9"/>
    <p:sldId id="263" r:id="rId10"/>
    <p:sldId id="266" r:id="rId11"/>
    <p:sldId id="267" r:id="rId12"/>
    <p:sldId id="268" r:id="rId13"/>
    <p:sldId id="269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1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62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94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57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012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525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723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83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36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380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02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92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99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r>
              <a:rPr lang="it-IT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TRỜI CAO 1</a:t>
            </a:r>
            <a:br>
              <a:rPr lang="it-IT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vi-VN" sz="4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15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08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15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endParaRPr lang="en-US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08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Trời cao xin đổ sương xuống, mây hãy mưa Vị Cứu Tinh. Trời cao xin đổ sương xuống, trái đất phát sinh Đấng công bình.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Chúa ơi đừng chấp tội con, này đây thành thánh chẳng còn như xưa. Si-on ảm đạm hoang vu, Gia-liêm vắng bặt lời ca tụng Ngài.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Đắm say đời sống ngoại bang, đoàn con tựa lá khô vàng bay xa. Trong cơn cuồng bạo phong ba, đau thương cách biệt mặt Cha nhân từ.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63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Chúa ơi nhìn xuống đoàn dân và mau gửi đến chiên lành cao quang. Si-on buồn khổ kêu van, trông mong hết cuộc lầm than lưu đày.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53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53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46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132</Words>
  <Application>Microsoft Office PowerPoint</Application>
  <PresentationFormat>On-screen Show (16:9)</PresentationFormat>
  <Paragraphs>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TRỜI CAO 1 Lm. Kim Long</vt:lpstr>
      <vt:lpstr>ĐK. Trời cao xin đổ sương xuống, mây hãy mưa Vị Cứu Tinh. Trời cao xin đổ sương xuống, trái đất phát sinh Đấng công bình.</vt:lpstr>
      <vt:lpstr>1. Chúa ơi đừng chấp tội con, này đây thành thánh chẳng còn như xưa. Si-on ảm đạm hoang vu, Gia-liêm vắng bặt lời ca tụng Ngài.</vt:lpstr>
      <vt:lpstr>2. Đắm say đời sống ngoại bang, đoàn con tựa lá khô vàng bay xa. Trong cơn cuồng bạo phong ba, đau thương cách biệt mặt Cha nhân từ.</vt:lpstr>
      <vt:lpstr>3. Chúa ơi nhìn xuống đoàn dân và mau gửi đến chiên lành cao quang. Si-on buồn khổ kêu van, trông mong hết cuộc lầm than lưu đày.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CÀNH GIÊ-SÊ ĐÂM BÔNG Lm. Kim Long</dc:title>
  <dc:creator>Hung Nam</dc:creator>
  <cp:lastModifiedBy>Hung Nam</cp:lastModifiedBy>
  <cp:revision>64</cp:revision>
  <dcterms:created xsi:type="dcterms:W3CDTF">2021-11-30T02:00:37Z</dcterms:created>
  <dcterms:modified xsi:type="dcterms:W3CDTF">2021-11-30T04:31:36Z</dcterms:modified>
</cp:coreProperties>
</file>