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CAO 1</a:t>
            </a:r>
            <a:b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Trời cao xin đổ sương xuống, mây hãy mưa Vị Cứu Tinh. Trời cao xin đổ sương xuống, trái đất phát sinh Đấng công bình.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ơi đừng chấp tội con, này đây thành thánh chẳng còn như xưa. Si-on ảm đạm hoang vu, Gia-liêm vắng bặt lời ca tụng Ngài.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Đắm say đời sống ngoại bang, đoàn con tựa lá khô vàng bay xa. Trong cơn cuồng bạo phong ba, đau thương cách biệt mặt Cha nhân từ.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ơi nhìn xuống đoàn dân và mau gửi đến chiên lành cao quang. Si-on buồn khổ kêu van, trông mong hết cuộc lầm than lưu đày.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132</Words>
  <Application>Microsoft Office PowerPoint</Application>
  <PresentationFormat>On-screen Show (16:9)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TRỜI CAO 1 Lm. Kim Long</vt:lpstr>
      <vt:lpstr>ĐK. Trời cao xin đổ sương xuống, mây hãy mưa Vị Cứu Tinh. Trời cao xin đổ sương xuống, trái đất phát sinh Đấng công bình.</vt:lpstr>
      <vt:lpstr>1. Chúa ơi đừng chấp tội con, này đây thành thánh chẳng còn như xưa. Si-on ảm đạm hoang vu, Gia-liêm vắng bặt lời ca tụng Ngài.</vt:lpstr>
      <vt:lpstr>2. Đắm say đời sống ngoại bang, đoàn con tựa lá khô vàng bay xa. Trong cơn cuồng bạo phong ba, đau thương cách biệt mặt Cha nhân từ.</vt:lpstr>
      <vt:lpstr>3. Chúa ơi nhìn xuống đoàn dân và mau gửi đến chiên lành cao quang. Si-on buồn khổ kêu van, trông mong hết cuộc lầm than lưu đày.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64</cp:revision>
  <dcterms:created xsi:type="dcterms:W3CDTF">2021-11-30T02:00:37Z</dcterms:created>
  <dcterms:modified xsi:type="dcterms:W3CDTF">2021-11-30T04:31:36Z</dcterms:modified>
</cp:coreProperties>
</file>