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CAO CHÚA HỠI</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Từ Duyên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Ngày đêm trông mong bên hàng liễu mỏi mòn. Từ nơi tha hương bao thương nhớ Si on. Trời cao Chúa hỡi! Con dân cầu khấn Ngài. Mau mau xót thương giải thoát cho trần 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Lệ hoen đôi mi bao ngày tháng van nài. Cầu xin ơn trên giơ tay cứu nhân loại. Trời cao Chúa hỡi! Muôn dân chờ ngóng Ngài. Xin mau Giáng Sinh để cứu độ muôn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Muôn dân thành tâm trông mong Ngài đến Chúa cứu tinh xuống đời. Trần gian than van. Trần gian u sầu sẽ được thấy niềm vui.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Chờ mong khôn nguôi Chúa hãy đến cứu đời. Để vơi thương đau cho tươi sáng tên người. Trời cao Chúa hỡi! Xin thương nhìn xuống đời. Ban mưa thánh ân phủ lấp muôn lầm lỗi.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Niềm tin dâng cao như trời đất cao vời. Tình yêu lung linh như muôn ánh sao trời. Trời cao Chúa hỡi! Ghé mắt nhìn xuống đời. Xin mau Giáng Sinh mà đến với dân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Đoàn con van xin Chúa hãy ghé mắt nhìn. Vòng tay yêu thương xin tha thứ tội tình. Trời cao Chúa hỡi! Xin thương đừng chấp tội. Khoan dung xót thương mà đến với trần 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Lòng luôn trông mong ngước nhìn thánh điện Ngài. Mà dâng câu kinh kêu xin Chúa xuống đời. Trời cao Chúa hỡi! Muôn dân hằng ngóng đợi. Xin mau Giáng Sinh mà đến với dân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291</Words>
  <Application>Microsoft Office PowerPoint</Application>
  <PresentationFormat>On-screen Show (16:9)</PresentationFormat>
  <Paragraphs>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CHÚA HỠI Lm Từ Duyên</vt:lpstr>
      <vt:lpstr>1. Ngày đêm trông mong bên hàng liễu mỏi mòn. Từ nơi tha hương bao thương nhớ Si on. Trời cao Chúa hỡi! Con dân cầu khấn Ngài. Mau mau xót thương giải thoát cho trần ai.</vt:lpstr>
      <vt:lpstr>**Lệ hoen đôi mi bao ngày tháng van nài. Cầu xin ơn trên giơ tay cứu nhân loại. Trời cao Chúa hỡi! Muôn dân chờ ngóng Ngài. Xin mau Giáng Sinh để cứu độ muôn người.</vt:lpstr>
      <vt:lpstr>ĐK. Muôn dân thành tâm trông mong Ngài đến Chúa cứu tinh xuống đời. Trần gian than van. Trần gian u sầu sẽ được thấy niềm vui.</vt:lpstr>
      <vt:lpstr>2. Chờ mong khôn nguôi Chúa hãy đến cứu đời. Để vơi thương đau cho tươi sáng tên người. Trời cao Chúa hỡi! Xin thương nhìn xuống đời. Ban mưa thánh ân phủ lấp muôn lầm lỗi.</vt:lpstr>
      <vt:lpstr>**Niềm tin dâng cao như trời đất cao vời. Tình yêu lung linh như muôn ánh sao trời. Trời cao Chúa hỡi! Ghé mắt nhìn xuống đời. Xin mau Giáng Sinh mà đến với dân Ngài.</vt:lpstr>
      <vt:lpstr>3. Đoàn con van xin Chúa hãy ghé mắt nhìn. Vòng tay yêu thương xin tha thứ tội tình. Trời cao Chúa hỡi! Xin thương đừng chấp tội. Khoan dung xót thương mà đến với trần ai.</vt:lpstr>
      <vt:lpstr>**Lòng luôn trông mong ngước nhìn thánh điện Ngài. Mà dâng câu kinh kêu xin Chúa xuống đời. Trời cao Chúa hỡi! Muôn dân hằng ngóng đợi. Xin mau Giáng Sinh mà đến với dân Ngài.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cp:revision>
  <dcterms:created xsi:type="dcterms:W3CDTF">2021-12-01T03:00:51Z</dcterms:created>
  <dcterms:modified xsi:type="dcterms:W3CDTF">2021-12-03T03:33:41Z</dcterms:modified>
</cp:coreProperties>
</file>