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CAO HÃY MƯA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Kha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Trời cao hãy mưa! Mưa Đấng công chính xóa tội đời!Mưa Đấng công chính đến trần đời đoàn con ngóng trông!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ban Chiên Thánh cứu trần gian! Xin ban Đấng Thiên Sai cho chúng con! Đưa dẫn chúng con về Đường Ánh Sáng! Xin ban Ngôi Cứu Tinh cho đoàn con Xin ban Chúa Ngôi Hai cho trần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Đôi tay con hướng tới trời cao! Tâm tư ngóng trông Ơn Ơn Tái Sinh Mong thoát ách xích xiềng tội ác! Bao năm nhân thế mong Cha dủ thương Sai Con xuống dương gian ban Hồng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Con đây như đất cháy hạn khô! Mong mưa Đấng Thiên Sai Mưa Thánh Ân Cho hết muôn tâm hồn được thanh khiết! Nhân gian đang ngóng trông Cha Từ Nhân Ban Ơn Cứu thế nhân đang lầm than!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162</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HÃY MƯA Nguyên Kha</vt:lpstr>
      <vt:lpstr>ĐK. Trời cao hãy mưa! Mưa Đấng công chính xóa tội đời!Mưa Đấng công chính đến trần đời đoàn con ngóng trông!</vt:lpstr>
      <vt:lpstr>1. Xin ban Chiên Thánh cứu trần gian! Xin ban Đấng Thiên Sai cho chúng con! Đưa dẫn chúng con về Đường Ánh Sáng! Xin ban Ngôi Cứu Tinh cho đoàn con Xin ban Chúa Ngôi Hai cho trần gian!</vt:lpstr>
      <vt:lpstr>2. Đôi tay con hướng tới trời cao! Tâm tư ngóng trông Ơn Ơn Tái Sinh Mong thoát ách xích xiềng tội ác! Bao năm nhân thế mong Cha dủ thương Sai Con xuống dương gian ban Hồng Ân!</vt:lpstr>
      <vt:lpstr>3. Con đây như đất cháy hạn khô! Mong mưa Đấng Thiên Sai Mưa Thánh Ân Cho hết muôn tâm hồn được thanh khiết! Nhân gian đang ngóng trông Cha Từ Nhân Ban Ơn Cứu thế nhân đang lầm than!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cp:revision>
  <dcterms:created xsi:type="dcterms:W3CDTF">2021-12-01T03:00:51Z</dcterms:created>
  <dcterms:modified xsi:type="dcterms:W3CDTF">2021-12-03T00:13:19Z</dcterms:modified>
</cp:coreProperties>
</file>