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TRỜI CAO HỠI</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Lm. Bùi Ninh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Nhìn lên trời cao nơi thánh ân chứa chan dạt dào. Lòng con khát khao Chúa Tối Cao thương tình trông tới. Nguyện cầu mưa rơi Đấng Cứu Tinh đến đem an bình, và cho nhân sinh thôi chiến chinh xa tránh tội tình.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Nào ai ngủ mê nơi thế gian lãng quên đường về. Rời xa bến mê mau đứng lên đi về bên Chúa. Vì rằng không lâu Đấng Cứu Tinh đến xua âu sầu, rạng soi đêm thâu cho những ai canh thức nguyện cầu.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Vực sâu đồi cao, bao khúc quanh, lối đi cô quạnh. Bạt san lấp nhanh khơi hướng đi trong nguồn ơn thánh. Vì rằng không xa Chúa chúng ta đến ngay trong nhà, tặng ơn bao la cho những ai tin mến danh Ngài.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Trời cao hỡi! Xin hãy tuôn rơi cho Đấng Cứu Đời tựa sương mát nhỏ sa. Và mây hỡi! Xin hãy tan ra khơi lối thênh thang cho Con Chúa giáng trần.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TotalTime>
  <Words>194</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TRỜI CAO HỠI Lm. Bùi Ninh</vt:lpstr>
      <vt:lpstr>1. Nhìn lên trời cao nơi thánh ân chứa chan dạt dào. Lòng con khát khao Chúa Tối Cao thương tình trông tới. Nguyện cầu mưa rơi Đấng Cứu Tinh đến đem an bình, và cho nhân sinh thôi chiến chinh xa tránh tội tình.</vt:lpstr>
      <vt:lpstr>2. Nào ai ngủ mê nơi thế gian lãng quên đường về. Rời xa bến mê mau đứng lên đi về bên Chúa. Vì rằng không lâu Đấng Cứu Tinh đến xua âu sầu, rạng soi đêm thâu cho những ai canh thức nguyện cầu.</vt:lpstr>
      <vt:lpstr>3. Vực sâu đồi cao, bao khúc quanh, lối đi cô quạnh. Bạt san lấp nhanh khơi hướng đi trong nguồn ơn thánh. Vì rằng không xa Chúa chúng ta đến ngay trong nhà, tặng ơn bao la cho những ai tin mến danh Ngài.</vt:lpstr>
      <vt:lpstr>ĐK. Trời cao hỡi! Xin hãy tuôn rơi cho Đấng Cứu Đời tựa sương mát nhỏ sa. Và mây hỡi! Xin hãy tan ra khơi lối thênh thang cho Con Chúa giáng trần.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174</cp:revision>
  <dcterms:created xsi:type="dcterms:W3CDTF">2021-12-01T03:00:51Z</dcterms:created>
  <dcterms:modified xsi:type="dcterms:W3CDTF">2021-12-03T07:48:04Z</dcterms:modified>
</cp:coreProperties>
</file>