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6000" b="1" smtClean="0">
                <a:solidFill>
                  <a:schemeClr val="bg1"/>
                </a:solidFill>
                <a:latin typeface="Times New Roman" pitchFamily="18" charset="0"/>
                <a:cs typeface="Times New Roman" pitchFamily="18" charset="0"/>
              </a:rPr>
              <a:t>TRỜI CAO HỠI</a:t>
            </a:r>
            <a:r>
              <a:rPr lang="en-US" sz="6000" b="1">
                <a:solidFill>
                  <a:schemeClr val="bg1"/>
                </a:solidFill>
                <a:latin typeface="Times New Roman" pitchFamily="18" charset="0"/>
                <a:cs typeface="Times New Roman" pitchFamily="18" charset="0"/>
              </a:rPr>
              <a:t> </a:t>
            </a:r>
            <a:r>
              <a:rPr lang="en-US" sz="6000" b="1" smtClean="0">
                <a:solidFill>
                  <a:schemeClr val="bg1"/>
                </a:solidFill>
                <a:latin typeface="Times New Roman" pitchFamily="18" charset="0"/>
                <a:cs typeface="Times New Roman" pitchFamily="18" charset="0"/>
              </a:rPr>
              <a:t/>
            </a:r>
            <a:br>
              <a:rPr lang="en-US" sz="6000" b="1" smtClean="0">
                <a:solidFill>
                  <a:schemeClr val="bg1"/>
                </a:solidFill>
                <a:latin typeface="Times New Roman" pitchFamily="18" charset="0"/>
                <a:cs typeface="Times New Roman" pitchFamily="18" charset="0"/>
              </a:rPr>
            </a:br>
            <a:r>
              <a:rPr lang="vi-VN" sz="6000" b="1" smtClean="0">
                <a:solidFill>
                  <a:schemeClr val="bg1"/>
                </a:solidFill>
                <a:latin typeface="Times New Roman" pitchFamily="18" charset="0"/>
                <a:cs typeface="Times New Roman" pitchFamily="18" charset="0"/>
              </a:rPr>
              <a:t>Lm Thái Nguyên</a:t>
            </a:r>
            <a:endParaRPr lang="en-US" sz="72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ĐK: Trời cao hỡi, nào hãy gieo sương.. Ngàn mây hỡi, mưa Người công chính. Đất mở rộng, xuất hiện vị Cứu Tinh, mang cho đời sự sống mới rạng ngời.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1. Chúng con trông chờ ngày Chúa viếng thăm như nai khát mong về mạch suối trong. Đời con lẽ sống chính là nơi Chúa, Đấng nguồn phúc ân cứu độ ngàn dân.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2.Giữa bao nguy nàn cuộc sống thế gian, bao nhiêu bẽ bàng, tình đời trái ngang. Đời con chỉ biết trông chờ nơi Chúa vững lòng sắt son suốt cuộc đời con.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6000" b="1" smtClean="0">
                <a:solidFill>
                  <a:schemeClr val="bg1"/>
                </a:solidFill>
                <a:latin typeface="Times New Roman" pitchFamily="18" charset="0"/>
                <a:cs typeface="Times New Roman" pitchFamily="18" charset="0"/>
              </a:rPr>
              <a:t>3.Sống trong cuộc đời đầy những trái ngang tim con xốn xang tìm về Thánh Nhan. Ngài là sự sống hy vọng tươi sáng cho đời chúng con sống trọn niềm tin.</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149</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TRỜI CAO HỠI  Lm Thái Nguyên</vt:lpstr>
      <vt:lpstr>ĐK: Trời cao hỡi, nào hãy gieo sương.. Ngàn mây hỡi, mưa Người công chính. Đất mở rộng, xuất hiện vị Cứu Tinh, mang cho đời sự sống mới rạng ngời.</vt:lpstr>
      <vt:lpstr>1. Chúng con trông chờ ngày Chúa viếng thăm như nai khát mong về mạch suối trong. Đời con lẽ sống chính là nơi Chúa, Đấng nguồn phúc ân cứu độ ngàn dân.</vt:lpstr>
      <vt:lpstr>2.Giữa bao nguy nàn cuộc sống thế gian, bao nhiêu bẽ bàng, tình đời trái ngang. Đời con chỉ biết trông chờ nơi Chúa vững lòng sắt son suốt cuộc đời con.</vt:lpstr>
      <vt:lpstr>3.Sống trong cuộc đời đầy những trái ngang tim con xốn xang tìm về Thánh Nhan. Ngài là sự sống hy vọng tươi sáng cho đời chúng con sống trọn niềm tin.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34</cp:revision>
  <dcterms:created xsi:type="dcterms:W3CDTF">2021-12-01T03:00:51Z</dcterms:created>
  <dcterms:modified xsi:type="dcterms:W3CDTF">2021-12-01T04:23:29Z</dcterms:modified>
</cp:coreProperties>
</file>