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TRỜI CAO HỠI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Nguyên Kha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Trời cao hỡi! hãy mưa Đấng cứu đời! hãy mưa Đấng cứu đời đến cứu trần gian! hồn con nay cầu mong ơn Chúa thương ban nguồn ơn trời giải thoát chúng con!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Như dân Ích Diên sống kiếp nô lệ trầm luân rên xiết! Mong mau thấy Thánh Đô Gia Liêm rạng rỡ trong ánh bình minh! Con mong Đấng Thiên Sai dẫn đưa hồn con nẻo đường Công Chính! Bước vào trong tâm hồn xóa ngàn tội khiên biến con nên tinh tuyền!</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2. Như sương thấm trên muôn cây cho cành đẹp tươi hoa trái, Con mong ước Thánh Ân Cứu Độ trào xuống khắp cõi trần ai! Cho mưa móc Ơn Thiêng, Suối tuôn Hồng Ân cho hồn nhân thế! Phước Lộc như mưa ngàn thấm nhuần hồn con chứa chan Ơn An Bình!</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8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326</TotalTime>
  <Words>160</Words>
  <Application>Microsoft Office PowerPoint</Application>
  <PresentationFormat>On-screen Show (16:9)</PresentationFormat>
  <Paragraphs>5</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TRỜI CAO HỠI Nguyên Kha</vt:lpstr>
      <vt:lpstr>ĐK. Trời cao hỡi! hãy mưa Đấng cứu đời! hãy mưa Đấng cứu đời đến cứu trần gian! hồn con nay cầu mong ơn Chúa thương ban nguồn ơn trời giải thoát chúng con!</vt:lpstr>
      <vt:lpstr>1. Như dân Ích Diên sống kiếp nô lệ trầm luân rên xiết! Mong mau thấy Thánh Đô Gia Liêm rạng rỡ trong ánh bình minh! Con mong Đấng Thiên Sai dẫn đưa hồn con nẻo đường Công Chính! Bước vào trong tâm hồn xóa ngàn tội khiên biến con nên tinh tuyền!</vt:lpstr>
      <vt:lpstr>2. Như sương thấm trên muôn cây cho cành đẹp tươi hoa trái, Con mong ước Thánh Ân Cứu Độ trào xuống khắp cõi trần ai! Cho mưa móc Ơn Thiêng, Suối tuôn Hồng Ân cho hồn nhân thế! Phước Lộc như mưa ngàn thấm nhuần hồn con chứa chan Ơn An Bình!</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133</cp:revision>
  <dcterms:created xsi:type="dcterms:W3CDTF">2021-12-01T03:00:51Z</dcterms:created>
  <dcterms:modified xsi:type="dcterms:W3CDTF">2021-12-03T00:14:54Z</dcterms:modified>
</cp:coreProperties>
</file>