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3" r:id="rId7"/>
    <p:sldId id="264" r:id="rId8"/>
    <p:sldId id="267" r:id="rId9"/>
    <p:sldId id="260"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TRỜI CAO HỠI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Thế </a:t>
            </a:r>
            <a:r>
              <a:rPr lang="vi-VN" sz="4000" b="1" smtClean="0">
                <a:solidFill>
                  <a:schemeClr val="bg1"/>
                </a:solidFill>
                <a:latin typeface="Times New Roman" pitchFamily="18" charset="0"/>
                <a:cs typeface="Times New Roman" pitchFamily="18" charset="0"/>
              </a:rPr>
              <a:t>Thông</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 Isaia </a:t>
            </a:r>
            <a:r>
              <a:rPr lang="vi-VN" sz="4000" b="1">
                <a:solidFill>
                  <a:schemeClr val="bg1"/>
                </a:solidFill>
                <a:latin typeface="Times New Roman" pitchFamily="18" charset="0"/>
                <a:cs typeface="Times New Roman" pitchFamily="18" charset="0"/>
              </a:rPr>
              <a:t>45 </a:t>
            </a:r>
            <a:r>
              <a:rPr lang="vi-VN" sz="4000"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Trời (là) trời cao hỡi! Hãy đổ sương mai. Mây (là) mây ơi! hãy mưa Đấng Công Bình. Đất hãy mở ra mở ra Hãy mở ra Đấng Công Chính cho </a:t>
            </a:r>
            <a:r>
              <a:rPr lang="vi-VN" sz="5400" b="1">
                <a:solidFill>
                  <a:schemeClr val="bg1"/>
                </a:solidFill>
                <a:latin typeface="Times New Roman" pitchFamily="18" charset="0"/>
                <a:cs typeface="Times New Roman" pitchFamily="18" charset="0"/>
              </a:rPr>
              <a:t>đời</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1. Đấng nắm quyền thống trị sẽ từ Si-on ngự đến. Tôn danh của Ngài là Thiên Chúa ở cùng chúng ta.</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2. Cứ vững lòng trông cậy Chúa chẳng hề quên lời hứa. Uy danh của Ngài hằng dẫn lối người về nẻo ngay.</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3. Thắp sáng niềm hy vọng đón chờ Ngôi Hai ngự đến. Sương mai phúc lộc làm nở hoa cội nguồn Đức tin.</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584</TotalTime>
  <Words>124</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TRỜI CAO HỠI Thế Thông ( Isaia 45 )</vt:lpstr>
      <vt:lpstr>ĐK. Trời (là) trời cao hỡi! Hãy đổ sương mai. Mây (là) mây ơi! hãy mưa Đấng Công Bình. Đất hãy mở ra mở ra Hãy mở ra Đấng Công Chính cho đời.</vt:lpstr>
      <vt:lpstr>1. Đấng nắm quyền thống trị sẽ từ Si-on ngự đến. Tôn danh của Ngài là Thiên Chúa ở cùng chúng ta.</vt:lpstr>
      <vt:lpstr>2. Cứ vững lòng trông cậy Chúa chẳng hề quên lời hứa. Uy danh của Ngài hằng dẫn lối người về nẻo ngay.</vt:lpstr>
      <vt:lpstr>3. Thắp sáng niềm hy vọng đón chờ Ngôi Hai ngự đến. Sương mai phúc lộc làm nở hoa cội nguồn Đức tin.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162</cp:revision>
  <dcterms:created xsi:type="dcterms:W3CDTF">2021-12-01T03:00:51Z</dcterms:created>
  <dcterms:modified xsi:type="dcterms:W3CDTF">2021-12-03T07:23:11Z</dcterms:modified>
</cp:coreProperties>
</file>