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CAO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Duyên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Nguyện trời cao xin đổ sương xuống trần gian khát mỏi khao mòn đợi trông mưa Đấng Cứu Tinh giải thoát nhân gian lầm than.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trời cao xin đổ sương xuống trời cao xẻ muôn mây ngàn nảy sinh ra Đấng Cứu Tinh trần gian đêm ngày trông mong.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Trời cao ơi xin đổ xuống nhân gian, Làn mây ơi xin mưa xuống gian trần vị cứu tinh muôn dân vẫn đợi trông.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cao ơi xin đổ xuống nhân gian, Làn mây ơi xin mưa xuống gian trần vị cứu tinh muôn dân hằng chờ mong.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Từng ngày đêm trông nhìn trời cao vọng lên tiếng than u sầu cầu mong xin Chúa xót thương phủ lấp đi bao khổ đau.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đoàn con đêm ngày van xin chờ mong Chúa ban ân lộc chờ mong xin Chúa lắng nghe hãy đến ban tặng yêu thương.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168</Words>
  <Application>Microsoft Office PowerPoint</Application>
  <PresentationFormat>On-screen Show (16:9)</PresentationFormat>
  <Paragraphs>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TRỜI CAO Lm Từ Duyên</vt:lpstr>
      <vt:lpstr>1. Nguyện trời cao xin đổ sương xuống trần gian khát mỏi khao mòn đợi trông mưa Đấng Cứu Tinh giải thoát nhân gian lầm than.</vt:lpstr>
      <vt:lpstr>**Nguyện trời cao xin đổ sương xuống trời cao xẻ muôn mây ngàn nảy sinh ra Đấng Cứu Tinh trần gian đêm ngày trông mong.</vt:lpstr>
      <vt:lpstr>ĐK. Trời cao ơi xin đổ xuống nhân gian, Làn mây ơi xin mưa xuống gian trần vị cứu tinh muôn dân vẫn đợi trông.</vt:lpstr>
      <vt:lpstr>**Trời cao ơi xin đổ xuống nhân gian, Làn mây ơi xin mưa xuống gian trần vị cứu tinh muôn dân hằng chờ mong.</vt:lpstr>
      <vt:lpstr>2. Từng ngày đêm trông nhìn trời cao vọng lên tiếng than u sầu cầu mong xin Chúa xót thương phủ lấp đi bao khổ đau.</vt:lpstr>
      <vt:lpstr>**Này đoàn con đêm ngày van xin chờ mong Chúa ban ân lộc chờ mong xin Chúa lắng nghe hãy đến ban tặng yêu thương.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141</cp:revision>
  <dcterms:created xsi:type="dcterms:W3CDTF">2021-12-01T03:00:51Z</dcterms:created>
  <dcterms:modified xsi:type="dcterms:W3CDTF">2021-12-03T03:36:27Z</dcterms:modified>
</cp:coreProperties>
</file>