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TRỜI CAO SƯƠNG XUỐNG</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Thế Thông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Nhân loại từ lâu lầm than Mong trời đổ sương chứa chan Nguyện cầu Ngài thương rộng ban: Đức Vua cải tạo thế giới Trần thế hỡi mừng vui lên </a:t>
            </a:r>
            <a:r>
              <a:rPr lang="vi-VN" sz="4800" b="1">
                <a:solidFill>
                  <a:schemeClr val="bg1"/>
                </a:solidFill>
                <a:latin typeface="Times New Roman" pitchFamily="18" charset="0"/>
                <a:cs typeface="Times New Roman" pitchFamily="18" charset="0"/>
              </a:rPr>
              <a:t>khắp </a:t>
            </a:r>
            <a:r>
              <a:rPr lang="vi-VN" sz="4800" b="1" smtClean="0">
                <a:solidFill>
                  <a:schemeClr val="bg1"/>
                </a:solidFill>
                <a:latin typeface="Times New Roman" pitchFamily="18" charset="0"/>
                <a:cs typeface="Times New Roman" pitchFamily="18" charset="0"/>
              </a:rPr>
              <a:t>nơi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b="1" smtClean="0">
                <a:solidFill>
                  <a:schemeClr val="bg1"/>
                </a:solidFill>
                <a:latin typeface="Times New Roman" pitchFamily="18" charset="0"/>
                <a:cs typeface="Times New Roman" pitchFamily="18" charset="0"/>
              </a:rPr>
              <a:t>**</a:t>
            </a:r>
            <a:r>
              <a:rPr lang="vi-VN" sz="6600" b="1">
                <a:solidFill>
                  <a:schemeClr val="bg1"/>
                </a:solidFill>
                <a:latin typeface="Times New Roman" pitchFamily="18" charset="0"/>
                <a:cs typeface="Times New Roman" pitchFamily="18" charset="0"/>
              </a:rPr>
              <a:t>Đàn kia ơi rộn ràng muôn phím tơ Ngày Chúa đến dập tắt bao buồn lo Vượt qua tăm tối Tới bến hằng mơ.</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Trời cao sương xuống nơi lòng thế nhân Ngàn mây mưa Đấng gánh tội trần gian Nguyện Chúa hãy đến lắng nghe lời van nài chúng con hằng trông Ngài với niềm </a:t>
            </a:r>
            <a:r>
              <a:rPr lang="vi-VN" sz="4800" b="1">
                <a:solidFill>
                  <a:schemeClr val="bg1"/>
                </a:solidFill>
                <a:latin typeface="Times New Roman" pitchFamily="18" charset="0"/>
                <a:cs typeface="Times New Roman" pitchFamily="18" charset="0"/>
              </a:rPr>
              <a:t>u </a:t>
            </a:r>
            <a:r>
              <a:rPr lang="vi-VN" sz="4800" b="1" smtClean="0">
                <a:solidFill>
                  <a:schemeClr val="bg1"/>
                </a:solidFill>
                <a:latin typeface="Times New Roman" pitchFamily="18" charset="0"/>
                <a:cs typeface="Times New Roman" pitchFamily="18" charset="0"/>
              </a:rPr>
              <a:t>hoài</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Như miền cằn khô đợi mưa Tâm hồn chờ bao phút giây Rửa sạch tội con từ đây Chúa ơi xin Ngài mau đến Đường </a:t>
            </a:r>
            <a:r>
              <a:rPr lang="vi-VN" sz="5400" b="1">
                <a:solidFill>
                  <a:schemeClr val="bg1"/>
                </a:solidFill>
                <a:latin typeface="Times New Roman" pitchFamily="18" charset="0"/>
                <a:cs typeface="Times New Roman" pitchFamily="18" charset="0"/>
              </a:rPr>
              <a:t>quanh </a:t>
            </a:r>
            <a:r>
              <a:rPr lang="vi-VN" sz="5400" b="1" smtClean="0">
                <a:solidFill>
                  <a:schemeClr val="bg1"/>
                </a:solidFill>
                <a:latin typeface="Times New Roman" pitchFamily="18" charset="0"/>
                <a:cs typeface="Times New Roman" pitchFamily="18" charset="0"/>
              </a:rPr>
              <a:t>co</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Ngài ơi mau uốn ngay Đồi cao kia bạt vội cho phẳng phiu Ngàn nơi sâu phải lấp cho đầy lên Dọn đường Chúa đến Mau hỡi người ơi.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TotalTime>
  <Words>164</Words>
  <Application>Microsoft Office PowerPoint</Application>
  <PresentationFormat>On-screen Show (16:9)</PresentationFormat>
  <Paragraphs>7</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TRỜI CAO SƯƠNG XUỐNG Thế Thông</vt:lpstr>
      <vt:lpstr>1. Nhân loại từ lâu lầm than Mong trời đổ sương chứa chan Nguyện cầu Ngài thương rộng ban: Đức Vua cải tạo thế giới Trần thế hỡi mừng vui lên khắp nơi</vt:lpstr>
      <vt:lpstr>**Đàn kia ơi rộn ràng muôn phím tơ Ngày Chúa đến dập tắt bao buồn lo Vượt qua tăm tối Tới bến hằng mơ.</vt:lpstr>
      <vt:lpstr>ĐK. Trời cao sương xuống nơi lòng thế nhân Ngàn mây mưa Đấng gánh tội trần gian Nguyện Chúa hãy đến lắng nghe lời van nài chúng con hằng trông Ngài với niềm u hoài.</vt:lpstr>
      <vt:lpstr>2. Như miền cằn khô đợi mưa Tâm hồn chờ bao phút giây Rửa sạch tội con từ đây Chúa ơi xin Ngài mau đến Đường quanh co.</vt:lpstr>
      <vt:lpstr>**Ngài ơi mau uốn ngay Đồi cao kia bạt vội cho phẳng phiu Ngàn nơi sâu phải lấp cho đầy lên Dọn đường Chúa đến Mau hỡi người ơi.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106</cp:revision>
  <dcterms:created xsi:type="dcterms:W3CDTF">2021-12-01T03:00:51Z</dcterms:created>
  <dcterms:modified xsi:type="dcterms:W3CDTF">2021-12-02T07:22:44Z</dcterms:modified>
</cp:coreProperties>
</file>