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5400" b="1" smtClean="0">
                <a:solidFill>
                  <a:schemeClr val="bg1"/>
                </a:solidFill>
                <a:latin typeface="Times New Roman" pitchFamily="18" charset="0"/>
                <a:cs typeface="Times New Roman" pitchFamily="18" charset="0"/>
              </a:rPr>
              <a:t>TRỜI CAO</a:t>
            </a:r>
            <a:br>
              <a:rPr lang="vi-VN" sz="5400" b="1" smtClean="0">
                <a:solidFill>
                  <a:schemeClr val="bg1"/>
                </a:solidFill>
                <a:latin typeface="Times New Roman" pitchFamily="18" charset="0"/>
                <a:cs typeface="Times New Roman" pitchFamily="18" charset="0"/>
              </a:rPr>
            </a:br>
            <a:r>
              <a:rPr lang="vi-VN" sz="5400" b="1" smtClean="0">
                <a:solidFill>
                  <a:schemeClr val="bg1"/>
                </a:solidFill>
                <a:latin typeface="Times New Roman" pitchFamily="18" charset="0"/>
                <a:cs typeface="Times New Roman" pitchFamily="18" charset="0"/>
              </a:rPr>
              <a:t>Tác giả: Duy Tân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ĐK. Trời cao hãy đổ mưa xuống, và ngàn mây hãy mưa Đấng chuộc tội. Trời cao hãy đổ sương xuống, và ngàn mây hãy mưa Đấng Cứu đời.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smtClean="0">
                <a:solidFill>
                  <a:schemeClr val="bg1"/>
                </a:solidFill>
                <a:latin typeface="Times New Roman" pitchFamily="18" charset="0"/>
                <a:cs typeface="Times New Roman" pitchFamily="18" charset="0"/>
              </a:rPr>
              <a:t>1. Trong đêm u tối chúng con mong ngày mau tới, như nai đang khát ước mong mau tìm thấy suối. Chúa ơi! Dừng con giận Chúa lại thôi. Chúa ơi! Đoàn con đã hối tội rồi.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smtClean="0">
                <a:solidFill>
                  <a:schemeClr val="bg1"/>
                </a:solidFill>
                <a:latin typeface="Times New Roman" pitchFamily="18" charset="0"/>
                <a:cs typeface="Times New Roman" pitchFamily="18" charset="0"/>
              </a:rPr>
              <a:t>2. Thương xem dân Chúa, đớn đau mây sầu che lối, luôn mong Chiên Thánh đến đây cải tạo thế giới, cứu dân, đập tan xiềng xích tội nhơ, Chúa ơi, lòng nhân từ Chúa vô bờ.</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125</Words>
  <Application>Microsoft Office PowerPoint</Application>
  <PresentationFormat>On-screen Show (16:9)</PresentationFormat>
  <Paragraphs>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TRỜI CAO Tác giả: Duy Tân</vt:lpstr>
      <vt:lpstr>ĐK. Trời cao hãy đổ mưa xuống, và ngàn mây hãy mưa Đấng chuộc tội. Trời cao hãy đổ sương xuống, và ngàn mây hãy mưa Đấng Cứu đời.</vt:lpstr>
      <vt:lpstr>1. Trong đêm u tối chúng con mong ngày mau tới, như nai đang khát ước mong mau tìm thấy suối. Chúa ơi! Dừng con giận Chúa lại thôi. Chúa ơi! Đoàn con đã hối tội rồi.</vt:lpstr>
      <vt:lpstr>2. Thương xem dân Chúa, đớn đau mây sầu che lối, luôn mong Chiên Thánh đến đây cải tạo thế giới, cứu dân, đập tan xiềng xích tội nhơ, Chúa ơi, lòng nhân từ Chúa vô bờ.</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cp:revision>
  <dcterms:created xsi:type="dcterms:W3CDTF">2021-12-01T03:00:51Z</dcterms:created>
  <dcterms:modified xsi:type="dcterms:W3CDTF">2021-12-01T03:18:20Z</dcterms:modified>
</cp:coreProperties>
</file>