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3" r:id="rId6"/>
    <p:sldId id="264" r:id="rId7"/>
    <p:sldId id="267" r:id="rId8"/>
    <p:sldId id="260" r:id="rId9"/>
    <p:sldId id="265"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rgbClr val="003399"/>
                </a:solidFill>
                <a:latin typeface="Times New Roman" pitchFamily="18" charset="0"/>
                <a:cs typeface="Times New Roman" pitchFamily="18" charset="0"/>
              </a:rPr>
              <a:t>RẠNG ĐÔNG GIÁNG SINH</a:t>
            </a:r>
            <a:br>
              <a:rPr lang="vi-VN" sz="4000" b="1">
                <a:solidFill>
                  <a:srgbClr val="003399"/>
                </a:solidFill>
                <a:latin typeface="Times New Roman" pitchFamily="18" charset="0"/>
                <a:cs typeface="Times New Roman" pitchFamily="18" charset="0"/>
              </a:rPr>
            </a:br>
            <a:r>
              <a:rPr lang="vi-VN" sz="4000" b="1">
                <a:solidFill>
                  <a:srgbClr val="003399"/>
                </a:solidFill>
                <a:latin typeface="Times New Roman" pitchFamily="18" charset="0"/>
                <a:cs typeface="Times New Roman" pitchFamily="18" charset="0"/>
              </a:rPr>
              <a:t>P. Kim</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rgbClr val="003399"/>
                </a:solidFill>
                <a:latin typeface="Times New Roman" pitchFamily="18" charset="0"/>
                <a:cs typeface="Times New Roman" pitchFamily="18" charset="0"/>
              </a:rPr>
              <a:t>ĐK: Rạng đông đã chỗi dậy thắm hơn bao giờ, rạng đông tuôn dào dạt ánh sáng vô bờ. Hoà bình lấp lánh trên cỏ xanh, tình thương nhuộm đẫm trong hoà bình</a:t>
            </a:r>
            <a:r>
              <a:rPr lang="vi-VN" sz="5400" b="1">
                <a:solidFill>
                  <a:srgbClr val="003399"/>
                </a:solidFill>
                <a:latin typeface="Times New Roman" pitchFamily="18" charset="0"/>
                <a:cs typeface="Times New Roman" pitchFamily="18" charset="0"/>
              </a:rPr>
              <a:t>. </a:t>
            </a:r>
            <a:endParaRPr lang="en-US" sz="5400" b="1">
              <a:solidFill>
                <a:srgbClr val="003399"/>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b="1" smtClean="0">
                <a:solidFill>
                  <a:srgbClr val="003399"/>
                </a:solidFill>
                <a:latin typeface="Times New Roman" pitchFamily="18" charset="0"/>
                <a:cs typeface="Times New Roman" pitchFamily="18" charset="0"/>
              </a:rPr>
              <a:t>**</a:t>
            </a:r>
            <a:r>
              <a:rPr lang="vi-VN" sz="5400" b="1">
                <a:solidFill>
                  <a:srgbClr val="003399"/>
                </a:solidFill>
                <a:latin typeface="Times New Roman" pitchFamily="18" charset="0"/>
                <a:cs typeface="Times New Roman" pitchFamily="18" charset="0"/>
              </a:rPr>
              <a:t>Và một ngày rất mới đã bắt đầu Rồi từng ngày rất mới sẽ nối tiếp nhau. Vì Chúa đã hoá thân làm người, đồng hành với ta trong cuộc </a:t>
            </a:r>
            <a:r>
              <a:rPr lang="vi-VN" sz="5400" b="1">
                <a:solidFill>
                  <a:srgbClr val="003399"/>
                </a:solidFill>
                <a:latin typeface="Times New Roman" pitchFamily="18" charset="0"/>
                <a:cs typeface="Times New Roman" pitchFamily="18" charset="0"/>
              </a:rPr>
              <a:t>đời</a:t>
            </a:r>
            <a:r>
              <a:rPr lang="vi-VN" sz="5400" b="1" smtClean="0">
                <a:solidFill>
                  <a:srgbClr val="003399"/>
                </a:solidFill>
                <a:latin typeface="Times New Roman" pitchFamily="18" charset="0"/>
                <a:cs typeface="Times New Roman" pitchFamily="18" charset="0"/>
              </a:rPr>
              <a:t>.</a:t>
            </a:r>
            <a:endParaRPr lang="en-US" sz="5400" b="1">
              <a:solidFill>
                <a:srgbClr val="003399"/>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rgbClr val="003399"/>
                </a:solidFill>
                <a:latin typeface="Times New Roman" pitchFamily="18" charset="0"/>
                <a:cs typeface="Times New Roman" pitchFamily="18" charset="0"/>
              </a:rPr>
              <a:t>1. Người hỡi dù là người không biết không hay thì Chúa đã hiện diện trong chúng ta đây. Người hỡi dù khi ta đã quên tình Ngài, thì Ngài Ngài vẫn còn yêu thương ta. Dù có những lúc người ngỡ như độc hành</a:t>
            </a:r>
            <a:r>
              <a:rPr lang="vi-VN" sz="4800" b="1">
                <a:solidFill>
                  <a:srgbClr val="003399"/>
                </a:solidFill>
                <a:latin typeface="Times New Roman" pitchFamily="18" charset="0"/>
                <a:cs typeface="Times New Roman" pitchFamily="18" charset="0"/>
              </a:rPr>
              <a:t>, </a:t>
            </a:r>
            <a:endParaRPr lang="en-US" sz="4800" b="1">
              <a:solidFill>
                <a:srgbClr val="003399"/>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b="1" smtClean="0">
                <a:solidFill>
                  <a:srgbClr val="003399"/>
                </a:solidFill>
                <a:latin typeface="Times New Roman" pitchFamily="18" charset="0"/>
                <a:cs typeface="Times New Roman" pitchFamily="18" charset="0"/>
              </a:rPr>
              <a:t>**</a:t>
            </a:r>
            <a:r>
              <a:rPr lang="vi-VN" sz="5400" b="1">
                <a:solidFill>
                  <a:srgbClr val="003399"/>
                </a:solidFill>
                <a:latin typeface="Times New Roman" pitchFamily="18" charset="0"/>
                <a:cs typeface="Times New Roman" pitchFamily="18" charset="0"/>
              </a:rPr>
              <a:t>thì đó Chúa vẫn cùng bước chung hành trình. Người hỡi nhìn đi trong những tia bình minh là thấy ánh sáng Chúa sáng trong lòng mình. </a:t>
            </a:r>
            <a:endParaRPr lang="en-US" sz="5400" b="1">
              <a:solidFill>
                <a:srgbClr val="003399"/>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5400" b="1">
                <a:solidFill>
                  <a:srgbClr val="003399"/>
                </a:solidFill>
                <a:latin typeface="Times New Roman" pitchFamily="18" charset="0"/>
                <a:cs typeface="Times New Roman" pitchFamily="18" charset="0"/>
              </a:rPr>
              <a:t>2. Từ đó, ngày lại ngày trong trái tim ta, tình Chúa nắng vời vợi trong sáng bao la. Người hỡi, làm sao ta nỡ quên tình Ngài, vì Ngài Ngài vẫn còn yêu không phai</a:t>
            </a:r>
            <a:r>
              <a:rPr lang="vi-VN" sz="5400" b="1">
                <a:solidFill>
                  <a:srgbClr val="003399"/>
                </a:solidFill>
                <a:latin typeface="Times New Roman" pitchFamily="18" charset="0"/>
                <a:cs typeface="Times New Roman" pitchFamily="18" charset="0"/>
              </a:rPr>
              <a:t>. </a:t>
            </a:r>
            <a:endParaRPr lang="en-US" sz="5400" b="1">
              <a:solidFill>
                <a:srgbClr val="003399"/>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rgbClr val="003399"/>
                </a:solidFill>
                <a:latin typeface="Times New Roman" pitchFamily="18" charset="0"/>
                <a:cs typeface="Times New Roman" pitchFamily="18" charset="0"/>
              </a:rPr>
              <a:t>Dù có những lúc lầm lỡ trong cuộc đời, thì đó, ánh mắt nào Chúa đang gọi mời. Tình Chúa tràn lan ôi thấy chưa người ơi, tình Chúa vẫn chói sáng đến muôn ngàn đời.</a:t>
            </a:r>
            <a:endParaRPr lang="vi-VN" sz="5400" b="1">
              <a:solidFill>
                <a:srgbClr val="003399"/>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rgbClr val="003399"/>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rgbClr val="003399"/>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665</TotalTime>
  <Words>242</Words>
  <Application>Microsoft Office PowerPoint</Application>
  <PresentationFormat>On-screen Show (16:9)</PresentationFormat>
  <Paragraphs>8</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RẠNG ĐÔNG GIÁNG SINH P. Kim</vt:lpstr>
      <vt:lpstr>ĐK: Rạng đông đã chỗi dậy thắm hơn bao giờ, rạng đông tuôn dào dạt ánh sáng vô bờ. Hoà bình lấp lánh trên cỏ xanh, tình thương nhuộm đẫm trong hoà bình. </vt:lpstr>
      <vt:lpstr>**Và một ngày rất mới đã bắt đầu Rồi từng ngày rất mới sẽ nối tiếp nhau. Vì Chúa đã hoá thân làm người, đồng hành với ta trong cuộc đời.</vt:lpstr>
      <vt:lpstr>1. Người hỡi dù là người không biết không hay thì Chúa đã hiện diện trong chúng ta đây. Người hỡi dù khi ta đã quên tình Ngài, thì Ngài Ngài vẫn còn yêu thương ta. Dù có những lúc người ngỡ như độc hành, </vt:lpstr>
      <vt:lpstr>**thì đó Chúa vẫn cùng bước chung hành trình. Người hỡi nhìn đi trong những tia bình minh là thấy ánh sáng Chúa sáng trong lòng mình. </vt:lpstr>
      <vt:lpstr>2. Từ đó, ngày lại ngày trong trái tim ta, tình Chúa nắng vời vợi trong sáng bao la. Người hỡi, làm sao ta nỡ quên tình Ngài, vì Ngài Ngài vẫn còn yêu không phai. </vt:lpstr>
      <vt:lpstr>Dù có những lúc lầm lỡ trong cuộc đời, thì đó, ánh mắt nào Chúa đang gọi mời. Tình Chúa tràn lan ôi thấy chưa người ơi, tình Chúa vẫn chói sáng đến muôn ngàn đời.</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197</cp:revision>
  <dcterms:created xsi:type="dcterms:W3CDTF">2021-12-01T03:00:51Z</dcterms:created>
  <dcterms:modified xsi:type="dcterms:W3CDTF">2021-12-03T08:43:36Z</dcterms:modified>
</cp:coreProperties>
</file>