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7" r:id="rId9"/>
    <p:sldId id="260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 CAO ƠI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 Đàn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Trời cao ơi mưa xuống cho đời, Đấng Cứu Tinh, Đấng nguồn trường sinh. Trời cao ơi mưa xuống cho đời, Đấng Cứu Độ xóa tội nhân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trông ngóng ngước lên nhìn Trời, xin Ngài thương đến đây cứu đời. Trong mê đắm bể sầu tội lỗi. Ngài ơi thương đưa về phúc vinh quê Trời.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trông ngóng khấn xin tình Trời, ban nguồn ơn đến bao kiếp người. Xa tội lỗi để về nguồn sống, Ngài thương ban ơn lành tháng năm không ngừng.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mê đắm sống trong tội tình, xin Ngài thương xóa đi lỗi lầm. Cho con sống cả đời hạnh phúc, để tôn vinh ân tình Chúa muôn muôn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147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TRỜI CAO ƠI Xuân Đàn</vt:lpstr>
      <vt:lpstr>ĐK. Trời cao ơi mưa xuống cho đời, Đấng Cứu Tinh, Đấng nguồn trường sinh. Trời cao ơi mưa xuống cho đời, Đấng Cứu Độ xóa tội nhân gian.</vt:lpstr>
      <vt:lpstr>1. Con trông ngóng ngước lên nhìn Trời, xin Ngài thương đến đây cứu đời. Trong mê đắm bể sầu tội lỗi. Ngài ơi thương đưa về phúc vinh quê Trời.</vt:lpstr>
      <vt:lpstr>2. Con trông ngóng khấn xin tình Trời, ban nguồn ơn đến bao kiếp người. Xa tội lỗi để về nguồn sống, Ngài thương ban ơn lành tháng năm không ngừng.</vt:lpstr>
      <vt:lpstr>3. Con mê đắm sống trong tội tình, xin Ngài thương xóa đi lỗi lầm. Cho con sống cả đời hạnh phúc, để tôn vinh ân tình Chúa muôn muôn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183</cp:revision>
  <dcterms:created xsi:type="dcterms:W3CDTF">2021-12-01T03:00:51Z</dcterms:created>
  <dcterms:modified xsi:type="dcterms:W3CDTF">2021-12-03T08:08:38Z</dcterms:modified>
</cp:coreProperties>
</file>