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7" r:id="rId3"/>
    <p:sldId id="257" r:id="rId4"/>
    <p:sldId id="258" r:id="rId5"/>
    <p:sldId id="259" r:id="rId6"/>
    <p:sldId id="260" r:id="rId7"/>
    <p:sldId id="261" r:id="rId8"/>
    <p:sldId id="262" r:id="rId9"/>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50" d="100"/>
          <a:sy n="150" d="100"/>
        </p:scale>
        <p:origin x="-504" y="-390"/>
      </p:cViewPr>
      <p:guideLst>
        <p:guide orient="horz" pos="1620"/>
        <p:guide pos="28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7B50D4F-EE20-4A9A-A46B-DD1C569D1B3D}" type="datetimeFigureOut">
              <a:rPr lang="en-US" smtClean="0"/>
              <a:t>11/30/2021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23B5B33-36CE-41B0-92AE-AFC736727B51}" type="slidenum">
              <a:rPr lang="en-US" smtClean="0"/>
              <a:t>‹#›</a:t>
            </a:fld>
            <a:endParaRPr lang="en-US"/>
          </a:p>
        </p:txBody>
      </p:sp>
    </p:spTree>
    <p:extLst>
      <p:ext uri="{BB962C8B-B14F-4D97-AF65-F5344CB8AC3E}">
        <p14:creationId xmlns:p14="http://schemas.microsoft.com/office/powerpoint/2010/main" val="181974444"/>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7B50D4F-EE20-4A9A-A46B-DD1C569D1B3D}" type="datetimeFigureOut">
              <a:rPr lang="en-US" smtClean="0"/>
              <a:t>11/30/2021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23B5B33-36CE-41B0-92AE-AFC736727B51}" type="slidenum">
              <a:rPr lang="en-US" smtClean="0"/>
              <a:t>‹#›</a:t>
            </a:fld>
            <a:endParaRPr lang="en-US"/>
          </a:p>
        </p:txBody>
      </p:sp>
    </p:spTree>
    <p:extLst>
      <p:ext uri="{BB962C8B-B14F-4D97-AF65-F5344CB8AC3E}">
        <p14:creationId xmlns:p14="http://schemas.microsoft.com/office/powerpoint/2010/main" val="31340972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7B50D4F-EE20-4A9A-A46B-DD1C569D1B3D}" type="datetimeFigureOut">
              <a:rPr lang="en-US" smtClean="0"/>
              <a:t>11/30/2021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23B5B33-36CE-41B0-92AE-AFC736727B51}" type="slidenum">
              <a:rPr lang="en-US" smtClean="0"/>
              <a:t>‹#›</a:t>
            </a:fld>
            <a:endParaRPr lang="en-US"/>
          </a:p>
        </p:txBody>
      </p:sp>
    </p:spTree>
    <p:extLst>
      <p:ext uri="{BB962C8B-B14F-4D97-AF65-F5344CB8AC3E}">
        <p14:creationId xmlns:p14="http://schemas.microsoft.com/office/powerpoint/2010/main" val="38657156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7B50D4F-EE20-4A9A-A46B-DD1C569D1B3D}" type="datetimeFigureOut">
              <a:rPr lang="en-US" smtClean="0"/>
              <a:t>11/30/2021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23B5B33-36CE-41B0-92AE-AFC736727B51}" type="slidenum">
              <a:rPr lang="en-US" smtClean="0"/>
              <a:t>‹#›</a:t>
            </a:fld>
            <a:endParaRPr lang="en-US"/>
          </a:p>
        </p:txBody>
      </p:sp>
    </p:spTree>
    <p:extLst>
      <p:ext uri="{BB962C8B-B14F-4D97-AF65-F5344CB8AC3E}">
        <p14:creationId xmlns:p14="http://schemas.microsoft.com/office/powerpoint/2010/main" val="33258292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7B50D4F-EE20-4A9A-A46B-DD1C569D1B3D}" type="datetimeFigureOut">
              <a:rPr lang="en-US" smtClean="0"/>
              <a:t>11/30/2021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23B5B33-36CE-41B0-92AE-AFC736727B51}" type="slidenum">
              <a:rPr lang="en-US" smtClean="0"/>
              <a:t>‹#›</a:t>
            </a:fld>
            <a:endParaRPr lang="en-US"/>
          </a:p>
        </p:txBody>
      </p:sp>
    </p:spTree>
    <p:extLst>
      <p:ext uri="{BB962C8B-B14F-4D97-AF65-F5344CB8AC3E}">
        <p14:creationId xmlns:p14="http://schemas.microsoft.com/office/powerpoint/2010/main" val="41308987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7B50D4F-EE20-4A9A-A46B-DD1C569D1B3D}" type="datetimeFigureOut">
              <a:rPr lang="en-US" smtClean="0"/>
              <a:t>11/30/2021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23B5B33-36CE-41B0-92AE-AFC736727B51}" type="slidenum">
              <a:rPr lang="en-US" smtClean="0"/>
              <a:t>‹#›</a:t>
            </a:fld>
            <a:endParaRPr lang="en-US"/>
          </a:p>
        </p:txBody>
      </p:sp>
    </p:spTree>
    <p:extLst>
      <p:ext uri="{BB962C8B-B14F-4D97-AF65-F5344CB8AC3E}">
        <p14:creationId xmlns:p14="http://schemas.microsoft.com/office/powerpoint/2010/main" val="4786973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7B50D4F-EE20-4A9A-A46B-DD1C569D1B3D}" type="datetimeFigureOut">
              <a:rPr lang="en-US" smtClean="0"/>
              <a:t>11/30/2021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23B5B33-36CE-41B0-92AE-AFC736727B51}" type="slidenum">
              <a:rPr lang="en-US" smtClean="0"/>
              <a:t>‹#›</a:t>
            </a:fld>
            <a:endParaRPr lang="en-US"/>
          </a:p>
        </p:txBody>
      </p:sp>
    </p:spTree>
    <p:extLst>
      <p:ext uri="{BB962C8B-B14F-4D97-AF65-F5344CB8AC3E}">
        <p14:creationId xmlns:p14="http://schemas.microsoft.com/office/powerpoint/2010/main" val="31615188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7B50D4F-EE20-4A9A-A46B-DD1C569D1B3D}" type="datetimeFigureOut">
              <a:rPr lang="en-US" smtClean="0"/>
              <a:t>11/30/2021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23B5B33-36CE-41B0-92AE-AFC736727B51}" type="slidenum">
              <a:rPr lang="en-US" smtClean="0"/>
              <a:t>‹#›</a:t>
            </a:fld>
            <a:endParaRPr lang="en-US"/>
          </a:p>
        </p:txBody>
      </p:sp>
    </p:spTree>
    <p:extLst>
      <p:ext uri="{BB962C8B-B14F-4D97-AF65-F5344CB8AC3E}">
        <p14:creationId xmlns:p14="http://schemas.microsoft.com/office/powerpoint/2010/main" val="30950727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7B50D4F-EE20-4A9A-A46B-DD1C569D1B3D}" type="datetimeFigureOut">
              <a:rPr lang="en-US" smtClean="0"/>
              <a:t>11/30/2021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23B5B33-36CE-41B0-92AE-AFC736727B51}" type="slidenum">
              <a:rPr lang="en-US" smtClean="0"/>
              <a:t>‹#›</a:t>
            </a:fld>
            <a:endParaRPr lang="en-US"/>
          </a:p>
        </p:txBody>
      </p:sp>
    </p:spTree>
    <p:extLst>
      <p:ext uri="{BB962C8B-B14F-4D97-AF65-F5344CB8AC3E}">
        <p14:creationId xmlns:p14="http://schemas.microsoft.com/office/powerpoint/2010/main" val="12178381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7B50D4F-EE20-4A9A-A46B-DD1C569D1B3D}" type="datetimeFigureOut">
              <a:rPr lang="en-US" smtClean="0"/>
              <a:t>11/30/2021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23B5B33-36CE-41B0-92AE-AFC736727B51}" type="slidenum">
              <a:rPr lang="en-US" smtClean="0"/>
              <a:t>‹#›</a:t>
            </a:fld>
            <a:endParaRPr lang="en-US"/>
          </a:p>
        </p:txBody>
      </p:sp>
    </p:spTree>
    <p:extLst>
      <p:ext uri="{BB962C8B-B14F-4D97-AF65-F5344CB8AC3E}">
        <p14:creationId xmlns:p14="http://schemas.microsoft.com/office/powerpoint/2010/main" val="28750932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7B50D4F-EE20-4A9A-A46B-DD1C569D1B3D}" type="datetimeFigureOut">
              <a:rPr lang="en-US" smtClean="0"/>
              <a:t>11/30/2021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23B5B33-36CE-41B0-92AE-AFC736727B51}" type="slidenum">
              <a:rPr lang="en-US" smtClean="0"/>
              <a:t>‹#›</a:t>
            </a:fld>
            <a:endParaRPr lang="en-US"/>
          </a:p>
        </p:txBody>
      </p:sp>
    </p:spTree>
    <p:extLst>
      <p:ext uri="{BB962C8B-B14F-4D97-AF65-F5344CB8AC3E}">
        <p14:creationId xmlns:p14="http://schemas.microsoft.com/office/powerpoint/2010/main" val="10262760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7B50D4F-EE20-4A9A-A46B-DD1C569D1B3D}" type="datetimeFigureOut">
              <a:rPr lang="en-US" smtClean="0"/>
              <a:t>11/30/2021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623B5B33-36CE-41B0-92AE-AFC736727B51}" type="slidenum">
              <a:rPr lang="en-US" smtClean="0"/>
              <a:t>‹#›</a:t>
            </a:fld>
            <a:endParaRPr lang="en-US"/>
          </a:p>
        </p:txBody>
      </p:sp>
    </p:spTree>
    <p:extLst>
      <p:ext uri="{BB962C8B-B14F-4D97-AF65-F5344CB8AC3E}">
        <p14:creationId xmlns:p14="http://schemas.microsoft.com/office/powerpoint/2010/main" val="223534164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sz="3600" b="1" smtClean="0">
                <a:solidFill>
                  <a:srgbClr val="002060"/>
                </a:solidFill>
              </a:rPr>
              <a:t>TRỜI CAO ƠI</a:t>
            </a:r>
            <a:br>
              <a:rPr lang="vi-VN" sz="3600" b="1" smtClean="0">
                <a:solidFill>
                  <a:srgbClr val="002060"/>
                </a:solidFill>
              </a:rPr>
            </a:br>
            <a:r>
              <a:rPr lang="vi-VN" sz="3600" b="1" smtClean="0">
                <a:solidFill>
                  <a:srgbClr val="002060"/>
                </a:solidFill>
              </a:rPr>
              <a:t>Quốc Vinh</a:t>
            </a:r>
            <a:endParaRPr lang="en-US" sz="3600" b="1">
              <a:solidFill>
                <a:srgbClr val="002060"/>
              </a:solidFill>
            </a:endParaRPr>
          </a:p>
        </p:txBody>
      </p:sp>
    </p:spTree>
    <p:extLst>
      <p:ext uri="{BB962C8B-B14F-4D97-AF65-F5344CB8AC3E}">
        <p14:creationId xmlns:p14="http://schemas.microsoft.com/office/powerpoint/2010/main" val="141165675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800" b="1" smtClean="0">
                <a:solidFill>
                  <a:srgbClr val="002060"/>
                </a:solidFill>
              </a:rPr>
              <a:t>1. Như đất hoang khô cằn sỏi đá, vẫn hằng mong mưa nguồn tưới gội chứa chan. Con vẫn luôn chờ mong Đấng Cứu Độ con, sinh xuống gian trần đền thay tội lỗi loài người.</a:t>
            </a:r>
            <a:endParaRPr lang="en-US" sz="4800" b="1">
              <a:solidFill>
                <a:srgbClr val="002060"/>
              </a:solidFill>
            </a:endParaRPr>
          </a:p>
        </p:txBody>
      </p:sp>
    </p:spTree>
    <p:extLst>
      <p:ext uri="{BB962C8B-B14F-4D97-AF65-F5344CB8AC3E}">
        <p14:creationId xmlns:p14="http://schemas.microsoft.com/office/powerpoint/2010/main" val="259932767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r>
              <a:rPr lang="vi-VN" sz="5400" b="1" smtClean="0">
                <a:solidFill>
                  <a:srgbClr val="002060"/>
                </a:solidFill>
              </a:rPr>
              <a:t>ĐK. Trời cao ơi! Xin đổ sương mai. Ngàn mây ơi! Mưa Vị Công Chính. Và đất ơi! Khai lối mở đường trổ sinh Đấng Cứu Độ trần gian.</a:t>
            </a:r>
            <a:endParaRPr lang="en-US" sz="5400" b="1">
              <a:solidFill>
                <a:srgbClr val="002060"/>
              </a:solidFill>
            </a:endParaRPr>
          </a:p>
        </p:txBody>
      </p:sp>
    </p:spTree>
    <p:extLst>
      <p:ext uri="{BB962C8B-B14F-4D97-AF65-F5344CB8AC3E}">
        <p14:creationId xmlns:p14="http://schemas.microsoft.com/office/powerpoint/2010/main" val="424259682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800" b="1" smtClean="0">
                <a:solidFill>
                  <a:srgbClr val="002060"/>
                </a:solidFill>
              </a:rPr>
              <a:t>2. Như nai khát mong mau về dòng suối, uống thỏa thuê nơi nguồn nước thật mát trong. Con cũng mong tìm về Chúa, suối hồng ân, kín múc tận nguồn ngàn muôn ân phúc tràn đầy.</a:t>
            </a:r>
            <a:endParaRPr lang="en-US" sz="4800" b="1">
              <a:solidFill>
                <a:srgbClr val="002060"/>
              </a:solidFill>
            </a:endParaRPr>
          </a:p>
        </p:txBody>
      </p:sp>
    </p:spTree>
    <p:extLst>
      <p:ext uri="{BB962C8B-B14F-4D97-AF65-F5344CB8AC3E}">
        <p14:creationId xmlns:p14="http://schemas.microsoft.com/office/powerpoint/2010/main" val="424259682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800" b="1" smtClean="0">
                <a:solidFill>
                  <a:srgbClr val="002060"/>
                </a:solidFill>
              </a:rPr>
              <a:t>3. Như lính canh mong chờ bình minh, chiếu hào quang xóa sạch hết mọi bóng đêm. Con cũng mong Ngài mau đến cứu trần gian, thoát ách tử thần khỏi muôn ghen ghét, hận thù.</a:t>
            </a:r>
            <a:endParaRPr lang="en-US" sz="4800" b="1">
              <a:solidFill>
                <a:srgbClr val="002060"/>
              </a:solidFill>
            </a:endParaRPr>
          </a:p>
        </p:txBody>
      </p:sp>
    </p:spTree>
    <p:extLst>
      <p:ext uri="{BB962C8B-B14F-4D97-AF65-F5344CB8AC3E}">
        <p14:creationId xmlns:p14="http://schemas.microsoft.com/office/powerpoint/2010/main" val="424259682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endParaRPr lang="en-US" sz="5400" b="1">
              <a:solidFill>
                <a:srgbClr val="002060"/>
              </a:solidFill>
            </a:endParaRPr>
          </a:p>
        </p:txBody>
      </p:sp>
    </p:spTree>
    <p:extLst>
      <p:ext uri="{BB962C8B-B14F-4D97-AF65-F5344CB8AC3E}">
        <p14:creationId xmlns:p14="http://schemas.microsoft.com/office/powerpoint/2010/main" val="424259682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pPr algn="just"/>
            <a:endParaRPr lang="en-US" b="1">
              <a:solidFill>
                <a:srgbClr val="002060"/>
              </a:solidFill>
            </a:endParaRPr>
          </a:p>
        </p:txBody>
      </p:sp>
    </p:spTree>
    <p:extLst>
      <p:ext uri="{BB962C8B-B14F-4D97-AF65-F5344CB8AC3E}">
        <p14:creationId xmlns:p14="http://schemas.microsoft.com/office/powerpoint/2010/main" val="424259682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pPr algn="just"/>
            <a:endParaRPr lang="en-US" b="1">
              <a:solidFill>
                <a:srgbClr val="002060"/>
              </a:solidFill>
            </a:endParaRPr>
          </a:p>
        </p:txBody>
      </p:sp>
    </p:spTree>
    <p:extLst>
      <p:ext uri="{BB962C8B-B14F-4D97-AF65-F5344CB8AC3E}">
        <p14:creationId xmlns:p14="http://schemas.microsoft.com/office/powerpoint/2010/main" val="424259682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TotalTime>
  <Words>165</Words>
  <Application>Microsoft Office PowerPoint</Application>
  <PresentationFormat>On-screen Show (16:9)</PresentationFormat>
  <Paragraphs>5</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TRỜI CAO ƠI Quốc Vinh</vt:lpstr>
      <vt:lpstr>1. Như đất hoang khô cằn sỏi đá, vẫn hằng mong mưa nguồn tưới gội chứa chan. Con vẫn luôn chờ mong Đấng Cứu Độ con, sinh xuống gian trần đền thay tội lỗi loài người.</vt:lpstr>
      <vt:lpstr>ĐK. Trời cao ơi! Xin đổ sương mai. Ngàn mây ơi! Mưa Vị Công Chính. Và đất ơi! Khai lối mở đường trổ sinh Đấng Cứu Độ trần gian.</vt:lpstr>
      <vt:lpstr>2. Như nai khát mong mau về dòng suối, uống thỏa thuê nơi nguồn nước thật mát trong. Con cũng mong tìm về Chúa, suối hồng ân, kín múc tận nguồn ngàn muôn ân phúc tràn đầy.</vt:lpstr>
      <vt:lpstr>3. Như lính canh mong chờ bình minh, chiếu hào quang xóa sạch hết mọi bóng đêm. Con cũng mong Ngài mau đến cứu trần gian, thoát ách tử thần khỏi muôn ghen ghét, hận thù.</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CHO ĐI BẰNG CẢ TẤM LÒNG Huỳnh Minh Kỳ - Đinh Công Huỳnh</dc:title>
  <dc:creator>Hung Nam</dc:creator>
  <cp:lastModifiedBy>Hung Nam</cp:lastModifiedBy>
  <cp:revision>5</cp:revision>
  <dcterms:created xsi:type="dcterms:W3CDTF">2021-11-30T01:39:02Z</dcterms:created>
  <dcterms:modified xsi:type="dcterms:W3CDTF">2021-11-30T01:57:42Z</dcterms:modified>
</cp:coreProperties>
</file>