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TRỜI VÀ TRÁI ĐẤT</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Trời và trái đất đầy vinh quang Chúa, biển với ngàn sông hãy ca khen danh Người. Ngàn muôn dân hỡi hãy ngợi khen Chúa, hãy tôn vinh, hãy phụng sự Vua vinh quang.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Hỡi trùng dương sóng gió mịt mù, hỡi làn chớp phong ba bão táp, hãy ngợi khen (i) hãy ngợi khen danh Chúa </a:t>
            </a:r>
            <a:r>
              <a:rPr lang="vi-VN" sz="4800" b="1">
                <a:solidFill>
                  <a:schemeClr val="bg1"/>
                </a:solidFill>
                <a:latin typeface="Times New Roman" pitchFamily="18" charset="0"/>
                <a:cs typeface="Times New Roman" pitchFamily="18" charset="0"/>
              </a:rPr>
              <a:t>Trời</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Hỡi đồi cao núi biếc chập chùng, hỡi rừng xanh chim muông ác thú, hãy ngợi khen (i) hãy ngợi khen danh Chúa Trời.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Hỡi tầng mây cao xanh huyền diệu, hỡi trời đêm trăng sao lấp lánh, hãy ngợi khen (i) hãy ngợi khen danh Chúa </a:t>
            </a:r>
            <a:r>
              <a:rPr lang="vi-VN" sz="4800" b="1">
                <a:solidFill>
                  <a:schemeClr val="bg1"/>
                </a:solidFill>
                <a:latin typeface="Times New Roman" pitchFamily="18" charset="0"/>
                <a:cs typeface="Times New Roman" pitchFamily="18" charset="0"/>
              </a:rPr>
              <a:t>Trời</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1221</TotalTime>
  <Words>141</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TRỜI VÀ TRÁI ĐẤT</vt:lpstr>
      <vt:lpstr>ĐK. Trời và trái đất đầy vinh quang Chúa, biển với ngàn sông hãy ca khen danh Người. Ngàn muôn dân hỡi hãy ngợi khen Chúa, hãy tôn vinh, hãy phụng sự Vua vinh quang.</vt:lpstr>
      <vt:lpstr>1. Hỡi trùng dương sóng gió mịt mù, hỡi làn chớp phong ba bão táp, hãy ngợi khen (i) hãy ngợi khen danh Chúa Trời.</vt:lpstr>
      <vt:lpstr>2. Hỡi đồi cao núi biếc chập chùng, hỡi rừng xanh chim muông ác thú, hãy ngợi khen (i) hãy ngợi khen danh Chúa Trời.</vt:lpstr>
      <vt:lpstr>3. Hỡi tầng mây cao xanh huyền diệu, hỡi trời đêm trăng sao lấp lánh, hãy ngợi khen (i) hãy ngợi khen danh Chúa Trời.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369</cp:revision>
  <dcterms:created xsi:type="dcterms:W3CDTF">2021-12-01T03:00:51Z</dcterms:created>
  <dcterms:modified xsi:type="dcterms:W3CDTF">2021-12-10T00:18:19Z</dcterms:modified>
</cp:coreProperties>
</file>