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56" r:id="rId3"/>
    <p:sldId id="257" r:id="rId4"/>
    <p:sldId id="263" r:id="rId5"/>
    <p:sldId id="267" r:id="rId6"/>
    <p:sldId id="260" r:id="rId7"/>
    <p:sldId id="268" r:id="rId8"/>
    <p:sldId id="269"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TRỜI </a:t>
            </a:r>
            <a:r>
              <a:rPr lang="vi-VN" b="1">
                <a:solidFill>
                  <a:schemeClr val="bg1"/>
                </a:solidFill>
                <a:latin typeface="Times New Roman" pitchFamily="18" charset="0"/>
                <a:cs typeface="Times New Roman" pitchFamily="18" charset="0"/>
              </a:rPr>
              <a:t>ĐÊM </a:t>
            </a:r>
            <a:r>
              <a:rPr lang="vi-VN" b="1" smtClean="0">
                <a:solidFill>
                  <a:schemeClr val="bg1"/>
                </a:solidFill>
                <a:latin typeface="Times New Roman" pitchFamily="18" charset="0"/>
                <a:cs typeface="Times New Roman" pitchFamily="18" charset="0"/>
              </a:rPr>
              <a:t>BELEM</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Đỗ </a:t>
            </a:r>
            <a:r>
              <a:rPr lang="vi-VN" b="1">
                <a:solidFill>
                  <a:schemeClr val="bg1"/>
                </a:solidFill>
                <a:latin typeface="Times New Roman" pitchFamily="18" charset="0"/>
                <a:cs typeface="Times New Roman" pitchFamily="18" charset="0"/>
              </a:rPr>
              <a:t>Vy Hạ</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Bầu trời Bêlem đêm sáng huy hoàng, thần nhạc hòa vang trong gió nhịp nhàng. Ngợi mừng Ngôi Hai Chúa Con đã vì yêu thương chúng nhân lìa ngai cao quý vinh quang</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Bò lừa thở hơi sưởi ấm Ngôi Lời, bần hàn sinh trong hang tối giữa trời. Mục đồng vây quanh xướng ca cảm tạ ơn Chúa thiết tha đã quá yêu thương </a:t>
            </a:r>
            <a:r>
              <a:rPr lang="vi-VN" sz="5400" b="1">
                <a:solidFill>
                  <a:schemeClr val="bg1"/>
                </a:solidFill>
                <a:latin typeface="Times New Roman" pitchFamily="18" charset="0"/>
                <a:cs typeface="Times New Roman" pitchFamily="18" charset="0"/>
              </a:rPr>
              <a:t>thế </a:t>
            </a:r>
            <a:r>
              <a:rPr lang="vi-VN" sz="5400" b="1" smtClean="0">
                <a:solidFill>
                  <a:schemeClr val="bg1"/>
                </a:solidFill>
                <a:latin typeface="Times New Roman" pitchFamily="18" charset="0"/>
                <a:cs typeface="Times New Roman" pitchFamily="18" charset="0"/>
              </a:rPr>
              <a:t>trần</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Vinh danh Chúa trên ngàn tầng trời mây, ca vang khắp nơi ngàn đời không ngơi vì Ngài đã ban chính Con một Ngài. Xin cho chúng con giầu lòng thiện tâm, ban cho chúng con tràn đầy hồng ân, một đời vui sống mãi trong </a:t>
            </a:r>
            <a:r>
              <a:rPr lang="vi-VN" b="1">
                <a:solidFill>
                  <a:schemeClr val="bg1"/>
                </a:solidFill>
                <a:latin typeface="Times New Roman" pitchFamily="18" charset="0"/>
                <a:cs typeface="Times New Roman" pitchFamily="18" charset="0"/>
              </a:rPr>
              <a:t>bình </a:t>
            </a:r>
            <a:r>
              <a:rPr lang="vi-VN" b="1" smtClean="0">
                <a:solidFill>
                  <a:schemeClr val="bg1"/>
                </a:solidFill>
                <a:latin typeface="Times New Roman" pitchFamily="18" charset="0"/>
                <a:cs typeface="Times New Roman" pitchFamily="18" charset="0"/>
              </a:rPr>
              <a:t>an</a:t>
            </a:r>
            <a:r>
              <a:rPr lang="en-US" b="1" smtClean="0">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2. Tìm về Bêlem theo ánh sao trời, lễ vật Ba vua dâng tiến ngôi Lời. Mộc dược, Nhũ Hương ngát thơm, Vàng ròng tinh khiết thắm xinh và niềm tin mến vô biên. Mời người về đây cung kính dâng lời, thờ lạy Hài Nhi Con Chúa Vua Trời. Người là Thiên Chúa chí nhân, Người là Vua trên các Vua đã xuống làm người </a:t>
            </a:r>
            <a:r>
              <a:rPr lang="vi-VN" sz="3600" b="1">
                <a:solidFill>
                  <a:schemeClr val="bg1"/>
                </a:solidFill>
                <a:latin typeface="Times New Roman" pitchFamily="18" charset="0"/>
                <a:cs typeface="Times New Roman" pitchFamily="18" charset="0"/>
              </a:rPr>
              <a:t>thế </a:t>
            </a:r>
            <a:r>
              <a:rPr lang="vi-VN" sz="3600" b="1" smtClean="0">
                <a:solidFill>
                  <a:schemeClr val="bg1"/>
                </a:solidFill>
                <a:latin typeface="Times New Roman" pitchFamily="18" charset="0"/>
                <a:cs typeface="Times New Roman" pitchFamily="18" charset="0"/>
              </a:rPr>
              <a:t>trần</a:t>
            </a:r>
            <a:r>
              <a:rPr lang="en-US" sz="3600" b="1" smtClean="0">
                <a:solidFill>
                  <a:schemeClr val="bg1"/>
                </a:solidFill>
                <a:latin typeface="Times New Roman" pitchFamily="18" charset="0"/>
                <a:cs typeface="Times New Roman" pitchFamily="18" charset="0"/>
              </a:rPr>
              <a:t>.</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3. nguyện cầu tình yêu đã đến gian trần, rộng lòng từ nhân ban xuống ơn lành, người người ca khen sáng danh lòng tràn niềm vui chứa chan thành tâm mừng Chúa Giáng sinh. Nguyện cầu tình yêu như ánh lửa hồng, rạng ngời trong đêm sưởi ấm muôn lỏng. Dìu người đi trong tối tăm tìm về chân lý phúc âm nguồn sống muôn đời </a:t>
            </a:r>
            <a:r>
              <a:rPr lang="vi-VN" sz="3600" b="1">
                <a:solidFill>
                  <a:schemeClr val="bg1"/>
                </a:solidFill>
                <a:latin typeface="Times New Roman" pitchFamily="18" charset="0"/>
                <a:cs typeface="Times New Roman" pitchFamily="18" charset="0"/>
              </a:rPr>
              <a:t>bất </a:t>
            </a:r>
            <a:r>
              <a:rPr lang="vi-VN" sz="3600" b="1" smtClean="0">
                <a:solidFill>
                  <a:schemeClr val="bg1"/>
                </a:solidFill>
                <a:latin typeface="Times New Roman" pitchFamily="18" charset="0"/>
                <a:cs typeface="Times New Roman" pitchFamily="18" charset="0"/>
              </a:rPr>
              <a:t>tận</a:t>
            </a:r>
            <a:r>
              <a:rPr lang="en-US" sz="3600" b="1" smtClean="0">
                <a:solidFill>
                  <a:schemeClr val="bg1"/>
                </a:solidFill>
                <a:latin typeface="Times New Roman" pitchFamily="18" charset="0"/>
                <a:cs typeface="Times New Roman" pitchFamily="18" charset="0"/>
              </a:rPr>
              <a:t>.</a:t>
            </a:r>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3612</TotalTime>
  <Words>290</Words>
  <Application>Microsoft Office PowerPoint</Application>
  <PresentationFormat>On-screen Show (16:9)</PresentationFormat>
  <Paragraphs>9</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TRỜI ĐÊM BELEM  Đỗ Vy Hạ</vt:lpstr>
      <vt:lpstr>1. Bầu trời Bêlem đêm sáng huy hoàng, thần nhạc hòa vang trong gió nhịp nhàng. Ngợi mừng Ngôi Hai Chúa Con đã vì yêu thương chúng nhân lìa ngai cao quý vinh quang. </vt:lpstr>
      <vt:lpstr>Bò lừa thở hơi sưởi ấm Ngôi Lời, bần hàn sinh trong hang tối giữa trời. Mục đồng vây quanh xướng ca cảm tạ ơn Chúa thiết tha đã quá yêu thương thế trần.</vt:lpstr>
      <vt:lpstr>ĐK. Vinh danh Chúa trên ngàn tầng trời mây, ca vang khắp nơi ngàn đời không ngơi vì Ngài đã ban chính Con một Ngài. Xin cho chúng con giầu lòng thiện tâm, ban cho chúng con tràn đầy hồng ân, một đời vui sống mãi trong bình an.</vt:lpstr>
      <vt:lpstr>2. Tìm về Bêlem theo ánh sao trời, lễ vật Ba vua dâng tiến ngôi Lời. Mộc dược, Nhũ Hương ngát thơm, Vàng ròng tinh khiết thắm xinh và niềm tin mến vô biên. Mời người về đây cung kính dâng lời, thờ lạy Hài Nhi Con Chúa Vua Trời. Người là Thiên Chúa chí nhân, Người là Vua trên các Vua đã xuống làm người thế trần.</vt:lpstr>
      <vt:lpstr>3. nguyện cầu tình yêu đã đến gian trần, rộng lòng từ nhân ban xuống ơn lành, người người ca khen sáng danh lòng tràn niềm vui chứa chan thành tâm mừng Chúa Giáng sinh. Nguyện cầu tình yêu như ánh lửa hồng, rạng ngời trong đêm sưởi ấm muôn lỏng. Dìu người đi trong tối tăm tìm về chân lý phúc âm nguồn sống muôn đời bất tận.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1373</cp:revision>
  <dcterms:created xsi:type="dcterms:W3CDTF">2021-12-01T03:00:51Z</dcterms:created>
  <dcterms:modified xsi:type="dcterms:W3CDTF">2021-12-20T23:03:23Z</dcterms:modified>
</cp:coreProperties>
</file>