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TRỜI ĐÔNG </a:t>
            </a:r>
            <a:r>
              <a:rPr lang="vi-VN" sz="4000" b="1">
                <a:solidFill>
                  <a:schemeClr val="bg1"/>
                </a:solidFill>
                <a:latin typeface="Times New Roman" pitchFamily="18" charset="0"/>
                <a:cs typeface="Times New Roman" pitchFamily="18" charset="0"/>
              </a:rPr>
              <a:t>YÊU </a:t>
            </a:r>
            <a:r>
              <a:rPr lang="vi-VN" sz="4000" b="1" smtClean="0">
                <a:solidFill>
                  <a:schemeClr val="bg1"/>
                </a:solidFill>
                <a:latin typeface="Times New Roman" pitchFamily="18" charset="0"/>
                <a:cs typeface="Times New Roman" pitchFamily="18" charset="0"/>
              </a:rPr>
              <a:t>THƯƠNG</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Nguyên </a:t>
            </a:r>
            <a:r>
              <a:rPr lang="vi-VN" sz="4000" b="1">
                <a:solidFill>
                  <a:schemeClr val="bg1"/>
                </a:solidFill>
                <a:latin typeface="Times New Roman" pitchFamily="18" charset="0"/>
                <a:cs typeface="Times New Roman" pitchFamily="18" charset="0"/>
              </a:rPr>
              <a:t>Long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Trời đông No-el ta mừng Con Chúa ra đời. Trời đêm Noel đêm mừng Chúa sinh ra. Tình Ngài bao la như ánh sao hải hà. Chúa đến trần gian cứu chuộc cho ta</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Trời đông Noel ôi tình Thiên Chúa nhân lành! Từ hang Bê-lem nơi Ngài đã sinh ra. Vì lòng thương ta nên xuống đây làm người. Đến nơi trần gian cứu độ chúng ta.</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Ôi đêm Noel! Khung trời sao lấp lánh. Đêm đông Noel Con Người đã giáng thế. Chúa vì ta đến làm người bên ta. Ôi đêm Noel! Ra đời Đấng Cứu Thế. Chúa sinh ra thân phàm như những người ta để cứu rỗi cho nhân loại.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CODA: Ôi! Trời đêm Noel. Ta mừng Ngôi Hai.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Trời đông yêu thương ta tìm Con Chúa ra đời. Ngàn sao lung linh trên trời chiếu sáng long lanh. Lời nguyện vang xa ta hát lên mừng Ngài. Đấng đã vì ta sinh hạ hang Bê-lem</a:t>
            </a:r>
            <a:r>
              <a:rPr lang="vi-VN" sz="4800" b="1">
                <a:solidFill>
                  <a:schemeClr val="bg1"/>
                </a:solidFill>
                <a:latin typeface="Times New Roman" pitchFamily="18" charset="0"/>
                <a:cs typeface="Times New Roman" pitchFamily="18" charset="0"/>
              </a:rPr>
              <a:t>. </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smtClean="0">
                <a:solidFill>
                  <a:schemeClr val="bg1"/>
                </a:solidFill>
                <a:latin typeface="Times New Roman" pitchFamily="18" charset="0"/>
                <a:cs typeface="Times New Roman" pitchFamily="18" charset="0"/>
              </a:rPr>
              <a:t>Từ </a:t>
            </a:r>
            <a:r>
              <a:rPr lang="vi-VN" sz="4800" b="1">
                <a:solidFill>
                  <a:schemeClr val="bg1"/>
                </a:solidFill>
                <a:latin typeface="Times New Roman" pitchFamily="18" charset="0"/>
                <a:cs typeface="Times New Roman" pitchFamily="18" charset="0"/>
              </a:rPr>
              <a:t>trên thiên cung Thiên Thần ca hát vang lừng. Từ trong đêm đông chúc mừng Đấng Thiên Sai. Vì Ngài thương ta nên xuống đây làm người. Sống trong tình yêu cứu đời chúng ta.</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3. </a:t>
            </a:r>
            <a:r>
              <a:rPr lang="vi-VN" sz="5400" b="1" smtClean="0">
                <a:solidFill>
                  <a:schemeClr val="bg1"/>
                </a:solidFill>
                <a:latin typeface="Times New Roman" pitchFamily="18" charset="0"/>
                <a:cs typeface="Times New Roman" pitchFamily="18" charset="0"/>
              </a:rPr>
              <a:t>Ngàn </a:t>
            </a:r>
            <a:r>
              <a:rPr lang="vi-VN" sz="5400" b="1">
                <a:solidFill>
                  <a:schemeClr val="bg1"/>
                </a:solidFill>
                <a:latin typeface="Times New Roman" pitchFamily="18" charset="0"/>
                <a:cs typeface="Times New Roman" pitchFamily="18" charset="0"/>
              </a:rPr>
              <a:t>sao trên kia soi đường Con Chúa ra đời. Mục đồng vây quanh chiên lừa thở ấm thơm hơi. Mừng Người sinh ra bên Đức Maria. Có cha kề bên Thánh Cả Giuse</a:t>
            </a:r>
            <a:r>
              <a:rPr lang="vi-VN" sz="5400" b="1">
                <a:solidFill>
                  <a:schemeClr val="bg1"/>
                </a:solidFill>
                <a:latin typeface="Times New Roman" pitchFamily="18" charset="0"/>
                <a:cs typeface="Times New Roman" pitchFamily="18" charset="0"/>
              </a:rPr>
              <a:t>. </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Nào ta mau lên! Đi tìm Con Chúa ra đời. Tình yêu dâng lên tôn sùng kính Ngôi Hai. Kìa còn Ba Vua! Đi đến chúc mừng Ngài. Đấng đã là Vua trên cả các vua.</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4321</TotalTime>
  <Words>322</Words>
  <Application>Microsoft Office PowerPoint</Application>
  <PresentationFormat>On-screen Show (16:9)</PresentationFormat>
  <Paragraphs>12</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TRỜI ĐÔNG YÊU THƯƠNG  Nguyên Long</vt:lpstr>
      <vt:lpstr>1. Trời đông No-el ta mừng Con Chúa ra đời. Trời đêm Noel đêm mừng Chúa sinh ra. Tình Ngài bao la như ánh sao hải hà. Chúa đến trần gian cứu chuộc cho ta. </vt:lpstr>
      <vt:lpstr>**Trời đông Noel ôi tình Thiên Chúa nhân lành! Từ hang Bê-lem nơi Ngài đã sinh ra. Vì lòng thương ta nên xuống đây làm người. Đến nơi trần gian cứu độ chúng ta.</vt:lpstr>
      <vt:lpstr>ĐK. Ôi đêm Noel! Khung trời sao lấp lánh. Đêm đông Noel Con Người đã giáng thế. Chúa vì ta đến làm người bên ta. Ôi đêm Noel! Ra đời Đấng Cứu Thế. Chúa sinh ra thân phàm như những người ta để cứu rỗi cho nhân loại.</vt:lpstr>
      <vt:lpstr>CODA: Ôi! Trời đêm Noel. Ta mừng Ngôi Hai.</vt:lpstr>
      <vt:lpstr>2. Trời đông yêu thương ta tìm Con Chúa ra đời. Ngàn sao lung linh trên trời chiếu sáng long lanh. Lời nguyện vang xa ta hát lên mừng Ngài. Đấng đã vì ta sinh hạ hang Bê-lem. </vt:lpstr>
      <vt:lpstr>**Từ trên thiên cung Thiên Thần ca hát vang lừng. Từ trong đêm đông chúc mừng Đấng Thiên Sai. Vì Ngài thương ta nên xuống đây làm người. Sống trong tình yêu cứu đời chúng ta.</vt:lpstr>
      <vt:lpstr>3. Ngàn sao trên kia soi đường Con Chúa ra đời. Mục đồng vây quanh chiên lừa thở ấm thơm hơi. Mừng Người sinh ra bên Đức Maria. Có cha kề bên Thánh Cả Giuse. </vt:lpstr>
      <vt:lpstr>**Nào ta mau lên! Đi tìm Con Chúa ra đời. Tình yêu dâng lên tôn sùng kính Ngôi Hai. Kìa còn Ba Vua! Đi đến chúc mừng Ngài. Đấng đã là Vua trên cả các vua.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1488</cp:revision>
  <dcterms:created xsi:type="dcterms:W3CDTF">2021-12-01T03:00:51Z</dcterms:created>
  <dcterms:modified xsi:type="dcterms:W3CDTF">2021-12-22T08:30:05Z</dcterms:modified>
</cp:coreProperties>
</file>