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 ĐẤT KHÔNG CÒN XA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 Huy Hoàng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PK. Trời đất có còn xa nữa thôi người ơi! Trời đất có còn xa nữa thôi người ơi! 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Kìa Đấng Em-ma-nu-el đã đến gần với thế gian. Người đem muôn bình an, Người đem muôn bình an.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Em-ma-nu-el Thiên Chúa ở cùng chúng ta. Em-ma-nu-el hạnh phúc trời đất giao hòa. Em-ma-nu-el Thiên Chúa ở cùng chúng ta. Em-ma-nu-el Trời với Đất không còn xa.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Kìa Đấng chí thánh chí cao đã xuống, xuống với thế gian. Người chia muôn lầm than, Người ban muôn bình an.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Kìa Đấng cứu thoát thế nhân khỏi chốn bóng tối thế gian. Người ban muôn hồng ân, Người ban muôn hồng ân.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141</Words>
  <Application>Microsoft Office PowerPoint</Application>
  <PresentationFormat>On-screen Show (16:9)</PresentationFormat>
  <Paragraphs>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TRỜI ĐẤT KHÔNG CÒN XA Cao Huy Hoàng</vt:lpstr>
      <vt:lpstr>PK. Trời đất có còn xa nữa thôi người ơi! Trời đất có còn xa nữa thôi người ơi! </vt:lpstr>
      <vt:lpstr>1. Kìa Đấng Em-ma-nu-el đã đến gần với thế gian. Người đem muôn bình an, Người đem muôn bình an.</vt:lpstr>
      <vt:lpstr>ĐK. Em-ma-nu-el Thiên Chúa ở cùng chúng ta. Em-ma-nu-el hạnh phúc trời đất giao hòa. Em-ma-nu-el Thiên Chúa ở cùng chúng ta. Em-ma-nu-el Trời với Đất không còn xa.</vt:lpstr>
      <vt:lpstr>2. Kìa Đấng chí thánh chí cao đã xuống, xuống với thế gian. Người chia muôn lầm than, Người ban muôn bình an.</vt:lpstr>
      <vt:lpstr>3. Kìa Đấng cứu thoát thế nhân khỏi chốn bóng tối thế gian. Người ban muôn hồng ân, Người ban muôn hồng ân.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126</cp:revision>
  <dcterms:created xsi:type="dcterms:W3CDTF">2021-12-01T03:00:51Z</dcterms:created>
  <dcterms:modified xsi:type="dcterms:W3CDTF">2021-12-02T08:22:14Z</dcterms:modified>
</cp:coreProperties>
</file>