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TUỔI THƠ DÂNG CHÚA</a:t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Thanh Bình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Dâng Cha lành bánh miến rượu nồng, đây ước mơ của tuổi thơ dâng Chúa. Nầy khe suối, nầy núi rừng. Nguyện Chúa thương cho nương đồng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đơm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Con tiến dâng Cha trọn cuộc đời, bao vất vả mồ hôi nước mắt của cha mẹ con, anh chị con, của bao con người đang âm thầm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Con tiến dâng Cha đôi bàn tay, tuy bé nhỏ mà lòng tha thiết, dù mai rồi đây giữa trời mây vẫn luôn trung thành sống đời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Con hiến dâng Cha đây tuổi xuân với ước vọng ngày mai tươi sáng tình yêu của con, gia đình con, tương lai vơi đầy trong tay Ngài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nâng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niu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1934</TotalTime>
  <Words>148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TUỔI THƠ DÂNG CHÚA Lm. Thanh Bình</vt:lpstr>
      <vt:lpstr>ĐK. Dâng Cha lành bánh miến rượu nồng, đây ước mơ của tuổi thơ dâng Chúa. Nầy khe suối, nầy núi rừng. Nguyện Chúa thương cho nương đồng đơm bông.</vt:lpstr>
      <vt:lpstr>1/ Con tiến dâng Cha trọn cuộc đời, bao vất vả mồ hôi nước mắt của cha mẹ con, anh chị con, của bao con người đang âm thầm dâng lên.</vt:lpstr>
      <vt:lpstr>2/ Con tiến dâng Cha đôi bàn tay, tuy bé nhỏ mà lòng tha thiết, dù mai rồi đây giữa trời mây vẫn luôn trung thành sống đời tin yêu.</vt:lpstr>
      <vt:lpstr>3/ Con hiến dâng Cha đây tuổi xuân với ước vọng ngày mai tươi sáng tình yêu của con, gia đình con, tương lai vơi đầy trong tay Ngài nâng niu.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693</cp:revision>
  <dcterms:created xsi:type="dcterms:W3CDTF">2021-12-01T03:00:51Z</dcterms:created>
  <dcterms:modified xsi:type="dcterms:W3CDTF">2021-12-12T07:22:05Z</dcterms:modified>
</cp:coreProperties>
</file>