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57" r:id="rId4"/>
    <p:sldId id="259" r:id="rId5"/>
    <p:sldId id="264" r:id="rId6"/>
    <p:sldId id="263" r:id="rId7"/>
    <p:sldId id="267" r:id="rId8"/>
    <p:sldId id="260" r:id="rId9"/>
    <p:sldId id="265" r:id="rId10"/>
    <p:sldId id="268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TUỔI THƠ DÂNG CHÚA</a:t>
            </a:r>
            <a:b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Lm. Thanh Bình</a:t>
            </a: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Dâng Cha lành bánh miến rượu nồng, đây ước mơ của tuổi thơ dâng Chúa. Nầy khe suối, nầy núi rừng. Nguyện Chúa thương cho nương đồng 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đơm 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bông</a:t>
            </a:r>
            <a:r>
              <a:rPr lang="en-US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1/ Con tiến dâng Cha trọn cuộc đời, bao vất vả mồ hôi nước mắt của cha mẹ con, anh chị con, của bao con người đang âm thầm 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dâng 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2/ Con tiến dâng Cha đôi bàn tay, tuy bé nhỏ mà lòng tha thiết, dù mai rồi đây giữa trời mây vẫn luôn trung thành sống đời 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tin 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3/ Con hiến dâng Cha đây tuổi xuân với ước vọng ngày mai tươi sáng tình yêu của con, gia đình con, tương lai vơi đầy trong tay Ngài 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nâng 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niu</a:t>
            </a:r>
            <a:r>
              <a:rPr lang="en-US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60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1934</TotalTime>
  <Words>148</Words>
  <Application>Microsoft Office PowerPoint</Application>
  <PresentationFormat>On-screen Show (16:9)</PresentationFormat>
  <Paragraphs>8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TUỔI THƠ DÂNG CHÚA Lm. Thanh Bình</vt:lpstr>
      <vt:lpstr>ĐK. Dâng Cha lành bánh miến rượu nồng, đây ước mơ của tuổi thơ dâng Chúa. Nầy khe suối, nầy núi rừng. Nguyện Chúa thương cho nương đồng đơm bông.</vt:lpstr>
      <vt:lpstr>1/ Con tiến dâng Cha trọn cuộc đời, bao vất vả mồ hôi nước mắt của cha mẹ con, anh chị con, của bao con người đang âm thầm dâng lên.</vt:lpstr>
      <vt:lpstr>2/ Con tiến dâng Cha đôi bàn tay, tuy bé nhỏ mà lòng tha thiết, dù mai rồi đây giữa trời mây vẫn luôn trung thành sống đời tin yêu.</vt:lpstr>
      <vt:lpstr>3/ Con hiến dâng Cha đây tuổi xuân với ước vọng ngày mai tươi sáng tình yêu của con, gia đình con, tương lai vơi đầy trong tay Ngài nâng niu.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693</cp:revision>
  <dcterms:created xsi:type="dcterms:W3CDTF">2021-12-01T03:00:51Z</dcterms:created>
  <dcterms:modified xsi:type="dcterms:W3CDTF">2021-12-12T07:22:05Z</dcterms:modified>
</cp:coreProperties>
</file>