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it-IT" sz="4800" b="1">
                <a:solidFill>
                  <a:schemeClr val="bg1"/>
                </a:solidFill>
                <a:latin typeface="Times New Roman" pitchFamily="18" charset="0"/>
                <a:cs typeface="Times New Roman" pitchFamily="18" charset="0"/>
              </a:rPr>
              <a:t>TUỔI ĐỜI DÂNG HIẾN</a:t>
            </a:r>
            <a:br>
              <a:rPr lang="it-IT" sz="4800" b="1">
                <a:solidFill>
                  <a:schemeClr val="bg1"/>
                </a:solidFill>
                <a:latin typeface="Times New Roman" pitchFamily="18" charset="0"/>
                <a:cs typeface="Times New Roman" pitchFamily="18" charset="0"/>
              </a:rPr>
            </a:br>
            <a:r>
              <a:rPr lang="it-IT" sz="4800" b="1">
                <a:solidFill>
                  <a:schemeClr val="bg1"/>
                </a:solidFill>
                <a:latin typeface="Times New Roman" pitchFamily="18" charset="0"/>
                <a:cs typeface="Times New Roman" pitchFamily="18" charset="0"/>
              </a:rPr>
              <a:t>Hoài Bắc</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ĐK1. Như hương trầm tỏa bay cao, như ánh lửa tỏa lung linh con nâng hồn lên tới Chúa. Xin dâng Ngài tấm lòng thành, tâm tư đầy ước nguyện cầu, dâng lên Ngài đời con đây, xin vui nhận lễ dâng.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ĐK2: Như hương trầm tỏa thơm tho bay cao, như ánh lửa tỏa lung linh, con nâng hồn lên tới Chúa, Chúa ơi. Xin dâng Ngài tấm lòng thành, nguyện xin dâng lên Chúa đời con đây, xin vui nhận lễ dâng.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Xin dâng Ngài trót cuộc đời bao trẻ thơ đang vui say lòng tràn ngập niềm hân hoan trinh trong và đơn sơ. Xin dâng Ngài tuổi thơ ngây còn trong trắng giữa cuộc đời. Cầu xin Ngài thương cứu giúp dẫn đưa đường lối đi.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Xin dâng Ngài trót cuộc đời bao tuổi xuân đang hăng say, đời mộng đẹp dệt tương lai yêu thương tràn sức sống. Xin dâng Ngài tuổi thanh xuân nhiều lầm lỡ trên đường đời. Cầu xin Ngài thương cứu giúp dẫn đưa về bến bờ.</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Xin dâng Ngài trót cuộc đời khi chiều xuân đang khuất bóng, một cuộc đời đầy bon chen yêu thương và cay đắng. Trên con đường đã qua đi nhiều vướng mắc bụi trần đời. Còn chút gì ngày hôm nay cúi xin Ngài </a:t>
            </a:r>
            <a:r>
              <a:rPr lang="vi-VN" b="1">
                <a:solidFill>
                  <a:schemeClr val="bg1"/>
                </a:solidFill>
                <a:latin typeface="Times New Roman" pitchFamily="18" charset="0"/>
                <a:cs typeface="Times New Roman" pitchFamily="18" charset="0"/>
              </a:rPr>
              <a:t>thứ </a:t>
            </a:r>
            <a:r>
              <a:rPr lang="vi-VN" b="1" smtClean="0">
                <a:solidFill>
                  <a:schemeClr val="bg1"/>
                </a:solidFill>
                <a:latin typeface="Times New Roman" pitchFamily="18" charset="0"/>
                <a:cs typeface="Times New Roman" pitchFamily="18" charset="0"/>
              </a:rPr>
              <a:t>tha</a:t>
            </a:r>
            <a:r>
              <a:rPr lang="en-US" b="1" smtClean="0">
                <a:solidFill>
                  <a:schemeClr val="bg1"/>
                </a:solidFill>
                <a:latin typeface="Times New Roman" pitchFamily="18" charset="0"/>
                <a:cs typeface="Times New Roman" pitchFamily="18" charset="0"/>
              </a:rPr>
              <a:t>.</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1924</TotalTime>
  <Words>261</Words>
  <Application>Microsoft Office PowerPoint</Application>
  <PresentationFormat>On-screen Show (16:9)</PresentationFormat>
  <Paragraphs>9</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TUỔI ĐỜI DÂNG HIẾN Hoài Bắc</vt:lpstr>
      <vt:lpstr>ĐK1. Như hương trầm tỏa bay cao, như ánh lửa tỏa lung linh con nâng hồn lên tới Chúa. Xin dâng Ngài tấm lòng thành, tâm tư đầy ước nguyện cầu, dâng lên Ngài đời con đây, xin vui nhận lễ dâng.</vt:lpstr>
      <vt:lpstr>ĐK2: Như hương trầm tỏa thơm tho bay cao, như ánh lửa tỏa lung linh, con nâng hồn lên tới Chúa, Chúa ơi. Xin dâng Ngài tấm lòng thành, nguyện xin dâng lên Chúa đời con đây, xin vui nhận lễ dâng.</vt:lpstr>
      <vt:lpstr>1. Xin dâng Ngài trót cuộc đời bao trẻ thơ đang vui say lòng tràn ngập niềm hân hoan trinh trong và đơn sơ. Xin dâng Ngài tuổi thơ ngây còn trong trắng giữa cuộc đời. Cầu xin Ngài thương cứu giúp dẫn đưa đường lối đi.</vt:lpstr>
      <vt:lpstr>2. Xin dâng Ngài trót cuộc đời bao tuổi xuân đang hăng say, đời mộng đẹp dệt tương lai yêu thương tràn sức sống. Xin dâng Ngài tuổi thanh xuân nhiều lầm lỡ trên đường đời. Cầu xin Ngài thương cứu giúp dẫn đưa về bến bờ.</vt:lpstr>
      <vt:lpstr>3. Xin dâng Ngài trót cuộc đời khi chiều xuân đang khuất bóng, một cuộc đời đầy bon chen yêu thương và cay đắng. Trên con đường đã qua đi nhiều vướng mắc bụi trần đời. Còn chút gì ngày hôm nay cúi xin Ngài thứ tha.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687</cp:revision>
  <dcterms:created xsi:type="dcterms:W3CDTF">2021-12-01T03:00:51Z</dcterms:created>
  <dcterms:modified xsi:type="dcterms:W3CDTF">2021-12-12T07:12:00Z</dcterms:modified>
</cp:coreProperties>
</file>